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wmf" ContentType="image/x-wmf"/>
  <Default Extension="rels" ContentType="application/vnd.openxmlformats-package.relationships+xml"/>
  <Default Extension="xml" ContentType="application/xml"/>
  <Default Extension="vml" ContentType="application/vnd.openxmlformats-officedocument.vmlDrawing"/>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1" r:id="rId1"/>
  </p:sldMasterIdLst>
  <p:notesMasterIdLst>
    <p:notesMasterId r:id="rId33"/>
  </p:notesMasterIdLst>
  <p:sldIdLst>
    <p:sldId id="299" r:id="rId2"/>
    <p:sldId id="259" r:id="rId3"/>
    <p:sldId id="290" r:id="rId4"/>
    <p:sldId id="314" r:id="rId5"/>
    <p:sldId id="291" r:id="rId6"/>
    <p:sldId id="260" r:id="rId7"/>
    <p:sldId id="312" r:id="rId8"/>
    <p:sldId id="313" r:id="rId9"/>
    <p:sldId id="297" r:id="rId10"/>
    <p:sldId id="298" r:id="rId11"/>
    <p:sldId id="268" r:id="rId12"/>
    <p:sldId id="269" r:id="rId13"/>
    <p:sldId id="270" r:id="rId14"/>
    <p:sldId id="271" r:id="rId15"/>
    <p:sldId id="272" r:id="rId16"/>
    <p:sldId id="273" r:id="rId17"/>
    <p:sldId id="287" r:id="rId18"/>
    <p:sldId id="274" r:id="rId19"/>
    <p:sldId id="275" r:id="rId20"/>
    <p:sldId id="267" r:id="rId21"/>
    <p:sldId id="303" r:id="rId22"/>
    <p:sldId id="304" r:id="rId23"/>
    <p:sldId id="310" r:id="rId24"/>
    <p:sldId id="309" r:id="rId25"/>
    <p:sldId id="300" r:id="rId26"/>
    <p:sldId id="305" r:id="rId27"/>
    <p:sldId id="301" r:id="rId28"/>
    <p:sldId id="306" r:id="rId29"/>
    <p:sldId id="302" r:id="rId30"/>
    <p:sldId id="307" r:id="rId31"/>
    <p:sldId id="311" r:id="rId32"/>
  </p:sldIdLst>
  <p:sldSz cx="9144000" cy="6858000" type="screen4x3"/>
  <p:notesSz cx="6858000" cy="9144000"/>
  <p:defaultText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預設章節" id="{19A24857-BF47-4ECD-BD5A-F919B01AE6B0}">
          <p14:sldIdLst>
            <p14:sldId id="299"/>
            <p14:sldId id="259"/>
            <p14:sldId id="290"/>
            <p14:sldId id="314"/>
            <p14:sldId id="291"/>
            <p14:sldId id="260"/>
            <p14:sldId id="312"/>
            <p14:sldId id="313"/>
            <p14:sldId id="297"/>
            <p14:sldId id="298"/>
          </p14:sldIdLst>
        </p14:section>
        <p14:section name="未命名的章節" id="{3017BC81-351A-4DC8-9E0C-3F9415F2532A}">
          <p14:sldIdLst>
            <p14:sldId id="268"/>
            <p14:sldId id="269"/>
            <p14:sldId id="270"/>
            <p14:sldId id="271"/>
            <p14:sldId id="272"/>
            <p14:sldId id="273"/>
            <p14:sldId id="287"/>
            <p14:sldId id="274"/>
            <p14:sldId id="275"/>
            <p14:sldId id="267"/>
            <p14:sldId id="303"/>
            <p14:sldId id="304"/>
            <p14:sldId id="310"/>
            <p14:sldId id="309"/>
            <p14:sldId id="300"/>
            <p14:sldId id="305"/>
            <p14:sldId id="301"/>
            <p14:sldId id="306"/>
            <p14:sldId id="302"/>
            <p14:sldId id="307"/>
            <p14:sldId id="311"/>
          </p14:sldIdLst>
        </p14:section>
      </p14:sectionLst>
    </p:ex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19" autoAdjust="0"/>
    <p:restoredTop sz="94604" autoAdjust="0"/>
  </p:normalViewPr>
  <p:slideViewPr>
    <p:cSldViewPr>
      <p:cViewPr varScale="1">
        <p:scale>
          <a:sx n="79" d="100"/>
          <a:sy n="79" d="100"/>
        </p:scale>
        <p:origin x="1570" y="72"/>
      </p:cViewPr>
      <p:guideLst>
        <p:guide orient="horz" pos="2160"/>
        <p:guide pos="2880"/>
      </p:guideLst>
    </p:cSldViewPr>
  </p:slideViewPr>
  <p:outlineViewPr>
    <p:cViewPr>
      <p:scale>
        <a:sx n="33" d="100"/>
        <a:sy n="33" d="100"/>
      </p:scale>
      <p:origin x="108" y="0"/>
    </p:cViewPr>
  </p:outlin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6.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7.w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9.w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10.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頁首版面配置區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zh-TW" altLang="en-US"/>
          </a:p>
        </p:txBody>
      </p:sp>
      <p:sp>
        <p:nvSpPr>
          <p:cNvPr id="3" name="日期版面配置區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5633886F-8CF6-4B9D-AE30-8E87A163966E}" type="datetimeFigureOut">
              <a:rPr lang="zh-TW" altLang="en-US" smtClean="0"/>
              <a:pPr/>
              <a:t>2021/1/28</a:t>
            </a:fld>
            <a:endParaRPr lang="zh-TW" altLang="en-US"/>
          </a:p>
        </p:txBody>
      </p:sp>
      <p:sp>
        <p:nvSpPr>
          <p:cNvPr id="4" name="投影片圖像版面配置區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zh-TW" altLang="en-US"/>
          </a:p>
        </p:txBody>
      </p:sp>
      <p:sp>
        <p:nvSpPr>
          <p:cNvPr id="5" name="備忘稿版面配置區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6" name="頁尾版面配置區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zh-TW" altLang="en-US"/>
          </a:p>
        </p:txBody>
      </p:sp>
      <p:sp>
        <p:nvSpPr>
          <p:cNvPr id="7" name="投影片編號版面配置區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40C5D8C1-C7A9-4DFF-A217-B07134FED29A}" type="slidenum">
              <a:rPr lang="zh-TW" altLang="en-US" smtClean="0"/>
              <a:pPr/>
              <a:t>‹#›</a:t>
            </a:fld>
            <a:endParaRPr lang="zh-TW" altLang="en-US"/>
          </a:p>
        </p:txBody>
      </p:sp>
    </p:spTree>
    <p:extLst>
      <p:ext uri="{BB962C8B-B14F-4D97-AF65-F5344CB8AC3E}">
        <p14:creationId xmlns:p14="http://schemas.microsoft.com/office/powerpoint/2010/main" val="269529904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投影片圖像版面配置區 1"/>
          <p:cNvSpPr>
            <a:spLocks noGrp="1" noRot="1" noChangeAspect="1" noTextEdit="1"/>
          </p:cNvSpPr>
          <p:nvPr>
            <p:ph type="sldImg"/>
          </p:nvPr>
        </p:nvSpPr>
        <p:spPr bwMode="auto">
          <a:noFill/>
          <a:ln>
            <a:solidFill>
              <a:srgbClr val="000000"/>
            </a:solidFill>
            <a:miter lim="800000"/>
            <a:headEnd/>
            <a:tailEnd/>
          </a:ln>
        </p:spPr>
      </p:sp>
      <p:sp>
        <p:nvSpPr>
          <p:cNvPr id="89091" name="備忘稿版面配置區 2"/>
          <p:cNvSpPr>
            <a:spLocks noGrp="1"/>
          </p:cNvSpPr>
          <p:nvPr>
            <p:ph type="body" idx="1"/>
          </p:nvPr>
        </p:nvSpPr>
        <p:spPr bwMode="auto">
          <a:noFill/>
        </p:spPr>
        <p:txBody>
          <a:bodyPr wrap="square" numCol="1" anchor="t" anchorCtr="0" compatLnSpc="1">
            <a:prstTxWarp prst="textNoShape">
              <a:avLst/>
            </a:prstTxWarp>
          </a:bodyPr>
          <a:lstStyle/>
          <a:p>
            <a:endParaRPr lang="zh-TW" altLang="en-US" smtClean="0"/>
          </a:p>
        </p:txBody>
      </p:sp>
      <p:sp>
        <p:nvSpPr>
          <p:cNvPr id="4" name="投影片編號版面配置區 3"/>
          <p:cNvSpPr>
            <a:spLocks noGrp="1"/>
          </p:cNvSpPr>
          <p:nvPr>
            <p:ph type="sldNum" sz="quarter" idx="5"/>
          </p:nvPr>
        </p:nvSpPr>
        <p:spPr/>
        <p:txBody>
          <a:bodyPr/>
          <a:lstStyle/>
          <a:p>
            <a:pPr>
              <a:defRPr/>
            </a:pPr>
            <a:fld id="{6B50CFF4-6120-4244-9026-504BF6B99907}" type="slidenum">
              <a:rPr lang="zh-TW" altLang="en-US" smtClean="0"/>
              <a:pPr>
                <a:defRPr/>
              </a:pPr>
              <a:t>3</a:t>
            </a:fld>
            <a:endParaRPr lang="zh-TW" altLang="en-US"/>
          </a:p>
        </p:txBody>
      </p:sp>
    </p:spTree>
    <p:extLst>
      <p:ext uri="{BB962C8B-B14F-4D97-AF65-F5344CB8AC3E}">
        <p14:creationId xmlns:p14="http://schemas.microsoft.com/office/powerpoint/2010/main" val="191462408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cSld name="標題及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內容版面配置區 2"/>
          <p:cNvSpPr>
            <a:spLocks noGrp="1"/>
          </p:cNvSpPr>
          <p:nvPr>
            <p:ph idx="1"/>
          </p:nvPr>
        </p:nvSpPr>
        <p:spPr/>
        <p:txBody>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Rectangle 24"/>
          <p:cNvSpPr>
            <a:spLocks noGrp="1" noChangeArrowheads="1"/>
          </p:cNvSpPr>
          <p:nvPr>
            <p:ph type="dt" sz="half" idx="10"/>
          </p:nvPr>
        </p:nvSpPr>
        <p:spPr>
          <a:ln/>
        </p:spPr>
        <p:txBody>
          <a:bodyPr/>
          <a:lstStyle>
            <a:lvl1pPr>
              <a:defRPr/>
            </a:lvl1pPr>
          </a:lstStyle>
          <a:p>
            <a:pPr>
              <a:defRPr/>
            </a:pPr>
            <a:endParaRPr lang="en-US" altLang="zh-TW"/>
          </a:p>
        </p:txBody>
      </p:sp>
      <p:sp>
        <p:nvSpPr>
          <p:cNvPr id="5" name="Rectangle 25"/>
          <p:cNvSpPr>
            <a:spLocks noGrp="1" noChangeArrowheads="1"/>
          </p:cNvSpPr>
          <p:nvPr>
            <p:ph type="ftr" sz="quarter" idx="11"/>
          </p:nvPr>
        </p:nvSpPr>
        <p:spPr>
          <a:ln/>
        </p:spPr>
        <p:txBody>
          <a:bodyPr/>
          <a:lstStyle>
            <a:lvl1pPr>
              <a:defRPr/>
            </a:lvl1pPr>
          </a:lstStyle>
          <a:p>
            <a:pPr>
              <a:defRPr/>
            </a:pPr>
            <a:endParaRPr lang="en-US" altLang="zh-TW"/>
          </a:p>
        </p:txBody>
      </p:sp>
      <p:sp>
        <p:nvSpPr>
          <p:cNvPr id="6" name="Rectangle 26"/>
          <p:cNvSpPr>
            <a:spLocks noGrp="1" noChangeArrowheads="1"/>
          </p:cNvSpPr>
          <p:nvPr>
            <p:ph type="sldNum" sz="quarter" idx="12"/>
          </p:nvPr>
        </p:nvSpPr>
        <p:spPr>
          <a:ln/>
        </p:spPr>
        <p:txBody>
          <a:bodyPr/>
          <a:lstStyle>
            <a:lvl1pPr>
              <a:defRPr/>
            </a:lvl1pPr>
          </a:lstStyle>
          <a:p>
            <a:pPr>
              <a:defRPr/>
            </a:pPr>
            <a:fld id="{D956E4A9-6072-45F8-AE77-155EB86D10BF}" type="slidenum">
              <a:rPr lang="en-US" altLang="zh-TW"/>
              <a:pPr>
                <a:defRPr/>
              </a:pPr>
              <a:t>‹#›</a:t>
            </a:fld>
            <a:endParaRPr lang="en-US" altLang="zh-TW"/>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theme" Target="../theme/theme1.xml"/><Relationship Id="rId1" Type="http://schemas.openxmlformats.org/officeDocument/2006/relationships/slideLayout" Target="../slideLayouts/slideLayout1.xml"/><Relationship Id="rId4" Type="http://schemas.openxmlformats.org/officeDocument/2006/relationships/hyperlink" Target="mailto:lgg@cs.ntust.edu.tw" TargetMode="Externa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rotWithShape="0">
          <a:gsLst>
            <a:gs pos="0">
              <a:schemeClr val="bg1">
                <a:gamma/>
                <a:shade val="46275"/>
                <a:invGamma/>
              </a:schemeClr>
            </a:gs>
            <a:gs pos="100000">
              <a:schemeClr val="bg1"/>
            </a:gs>
          </a:gsLst>
          <a:lin ang="5400000" scaled="1"/>
        </a:gradFill>
        <a:effectLst/>
      </p:bgPr>
    </p:bg>
    <p:spTree>
      <p:nvGrpSpPr>
        <p:cNvPr id="1" name=""/>
        <p:cNvGrpSpPr/>
        <p:nvPr/>
      </p:nvGrpSpPr>
      <p:grpSpPr>
        <a:xfrm>
          <a:off x="0" y="0"/>
          <a:ext cx="0" cy="0"/>
          <a:chOff x="0" y="0"/>
          <a:chExt cx="0" cy="0"/>
        </a:xfrm>
      </p:grpSpPr>
      <p:grpSp>
        <p:nvGrpSpPr>
          <p:cNvPr id="2" name="Group 2"/>
          <p:cNvGrpSpPr>
            <a:grpSpLocks/>
          </p:cNvGrpSpPr>
          <p:nvPr/>
        </p:nvGrpSpPr>
        <p:grpSpPr bwMode="auto">
          <a:xfrm>
            <a:off x="0" y="0"/>
            <a:ext cx="9144000" cy="6858000"/>
            <a:chOff x="0" y="0"/>
            <a:chExt cx="5760" cy="4320"/>
          </a:xfrm>
        </p:grpSpPr>
        <p:sp>
          <p:nvSpPr>
            <p:cNvPr id="1463299" name="Freeform 3"/>
            <p:cNvSpPr>
              <a:spLocks/>
            </p:cNvSpPr>
            <p:nvPr/>
          </p:nvSpPr>
          <p:spPr bwMode="hidden">
            <a:xfrm>
              <a:off x="0" y="3072"/>
              <a:ext cx="5760" cy="1248"/>
            </a:xfrm>
            <a:custGeom>
              <a:avLst/>
              <a:gdLst/>
              <a:ahLst/>
              <a:cxnLst>
                <a:cxn ang="0">
                  <a:pos x="6027" y="2296"/>
                </a:cxn>
                <a:cxn ang="0">
                  <a:pos x="0" y="2296"/>
                </a:cxn>
                <a:cxn ang="0">
                  <a:pos x="0" y="0"/>
                </a:cxn>
                <a:cxn ang="0">
                  <a:pos x="6027" y="0"/>
                </a:cxn>
                <a:cxn ang="0">
                  <a:pos x="6027" y="2296"/>
                </a:cxn>
                <a:cxn ang="0">
                  <a:pos x="6027" y="2296"/>
                </a:cxn>
              </a:cxnLst>
              <a:rect l="0" t="0" r="r" b="b"/>
              <a:pathLst>
                <a:path w="6027" h="2296">
                  <a:moveTo>
                    <a:pt x="6027" y="2296"/>
                  </a:moveTo>
                  <a:lnTo>
                    <a:pt x="0" y="2296"/>
                  </a:lnTo>
                  <a:lnTo>
                    <a:pt x="0" y="0"/>
                  </a:lnTo>
                  <a:lnTo>
                    <a:pt x="6027" y="0"/>
                  </a:lnTo>
                  <a:lnTo>
                    <a:pt x="6027" y="2296"/>
                  </a:lnTo>
                  <a:lnTo>
                    <a:pt x="6027" y="2296"/>
                  </a:lnTo>
                  <a:close/>
                </a:path>
              </a:pathLst>
            </a:custGeom>
            <a:gradFill rotWithShape="0">
              <a:gsLst>
                <a:gs pos="0">
                  <a:schemeClr val="bg1"/>
                </a:gs>
                <a:gs pos="100000">
                  <a:schemeClr val="accent2"/>
                </a:gs>
              </a:gsLst>
              <a:lin ang="5400000" scaled="1"/>
            </a:gradFill>
            <a:ln w="9525">
              <a:noFill/>
              <a:round/>
              <a:headEnd/>
              <a:tailEnd/>
            </a:ln>
          </p:spPr>
          <p:txBody>
            <a:bodyPr/>
            <a:lstStyle/>
            <a:p>
              <a:endParaRPr lang="zh-TW" altLang="en-US"/>
            </a:p>
          </p:txBody>
        </p:sp>
        <p:sp>
          <p:nvSpPr>
            <p:cNvPr id="1463300" name="Freeform 4"/>
            <p:cNvSpPr>
              <a:spLocks/>
            </p:cNvSpPr>
            <p:nvPr/>
          </p:nvSpPr>
          <p:spPr bwMode="hidden">
            <a:xfrm>
              <a:off x="0" y="0"/>
              <a:ext cx="5760" cy="3072"/>
            </a:xfrm>
            <a:custGeom>
              <a:avLst/>
              <a:gdLst/>
              <a:ahLst/>
              <a:cxnLst>
                <a:cxn ang="0">
                  <a:pos x="6027" y="2296"/>
                </a:cxn>
                <a:cxn ang="0">
                  <a:pos x="0" y="2296"/>
                </a:cxn>
                <a:cxn ang="0">
                  <a:pos x="0" y="0"/>
                </a:cxn>
                <a:cxn ang="0">
                  <a:pos x="6027" y="0"/>
                </a:cxn>
                <a:cxn ang="0">
                  <a:pos x="6027" y="2296"/>
                </a:cxn>
                <a:cxn ang="0">
                  <a:pos x="6027" y="2296"/>
                </a:cxn>
              </a:cxnLst>
              <a:rect l="0" t="0" r="r" b="b"/>
              <a:pathLst>
                <a:path w="6027" h="2296">
                  <a:moveTo>
                    <a:pt x="6027" y="2296"/>
                  </a:moveTo>
                  <a:lnTo>
                    <a:pt x="0" y="2296"/>
                  </a:lnTo>
                  <a:lnTo>
                    <a:pt x="0" y="0"/>
                  </a:lnTo>
                  <a:lnTo>
                    <a:pt x="6027" y="0"/>
                  </a:lnTo>
                  <a:lnTo>
                    <a:pt x="6027" y="2296"/>
                  </a:lnTo>
                  <a:lnTo>
                    <a:pt x="6027" y="2296"/>
                  </a:lnTo>
                  <a:close/>
                </a:path>
              </a:pathLst>
            </a:custGeom>
            <a:gradFill rotWithShape="0">
              <a:gsLst>
                <a:gs pos="0">
                  <a:schemeClr val="bg1">
                    <a:gamma/>
                    <a:shade val="46275"/>
                    <a:invGamma/>
                  </a:schemeClr>
                </a:gs>
                <a:gs pos="100000">
                  <a:schemeClr val="bg1"/>
                </a:gs>
              </a:gsLst>
              <a:lin ang="5400000" scaled="1"/>
            </a:gradFill>
            <a:ln w="9525">
              <a:noFill/>
              <a:round/>
              <a:headEnd/>
              <a:tailEnd/>
            </a:ln>
          </p:spPr>
          <p:txBody>
            <a:bodyPr/>
            <a:lstStyle/>
            <a:p>
              <a:endParaRPr lang="zh-TW" altLang="en-US"/>
            </a:p>
          </p:txBody>
        </p:sp>
      </p:grpSp>
      <p:sp>
        <p:nvSpPr>
          <p:cNvPr id="1463301" name="Freeform 5"/>
          <p:cNvSpPr>
            <a:spLocks/>
          </p:cNvSpPr>
          <p:nvPr/>
        </p:nvSpPr>
        <p:spPr bwMode="hidden">
          <a:xfrm>
            <a:off x="6248400" y="6262688"/>
            <a:ext cx="2895600" cy="609600"/>
          </a:xfrm>
          <a:custGeom>
            <a:avLst/>
            <a:gdLst/>
            <a:ahLst/>
            <a:cxnLst>
              <a:cxn ang="0">
                <a:pos x="5748" y="246"/>
              </a:cxn>
              <a:cxn ang="0">
                <a:pos x="0" y="246"/>
              </a:cxn>
              <a:cxn ang="0">
                <a:pos x="0" y="0"/>
              </a:cxn>
              <a:cxn ang="0">
                <a:pos x="5748" y="0"/>
              </a:cxn>
              <a:cxn ang="0">
                <a:pos x="5748" y="246"/>
              </a:cxn>
              <a:cxn ang="0">
                <a:pos x="5748" y="246"/>
              </a:cxn>
            </a:cxnLst>
            <a:rect l="0" t="0" r="r" b="b"/>
            <a:pathLst>
              <a:path w="5748" h="246">
                <a:moveTo>
                  <a:pt x="5748" y="246"/>
                </a:moveTo>
                <a:lnTo>
                  <a:pt x="0" y="246"/>
                </a:lnTo>
                <a:lnTo>
                  <a:pt x="0" y="0"/>
                </a:lnTo>
                <a:lnTo>
                  <a:pt x="5748" y="0"/>
                </a:lnTo>
                <a:lnTo>
                  <a:pt x="5748" y="246"/>
                </a:lnTo>
                <a:lnTo>
                  <a:pt x="5748" y="246"/>
                </a:lnTo>
                <a:close/>
              </a:path>
            </a:pathLst>
          </a:custGeom>
          <a:gradFill rotWithShape="0">
            <a:gsLst>
              <a:gs pos="0">
                <a:schemeClr val="bg1"/>
              </a:gs>
              <a:gs pos="100000">
                <a:schemeClr val="hlink"/>
              </a:gs>
            </a:gsLst>
            <a:lin ang="18900000" scaled="1"/>
          </a:gradFill>
          <a:ln w="9525">
            <a:noFill/>
            <a:round/>
            <a:headEnd/>
            <a:tailEnd/>
          </a:ln>
        </p:spPr>
        <p:txBody>
          <a:bodyPr/>
          <a:lstStyle/>
          <a:p>
            <a:endParaRPr lang="zh-TW" altLang="en-US"/>
          </a:p>
        </p:txBody>
      </p:sp>
      <p:grpSp>
        <p:nvGrpSpPr>
          <p:cNvPr id="3" name="Group 6"/>
          <p:cNvGrpSpPr>
            <a:grpSpLocks/>
          </p:cNvGrpSpPr>
          <p:nvPr/>
        </p:nvGrpSpPr>
        <p:grpSpPr bwMode="auto">
          <a:xfrm>
            <a:off x="0" y="6019800"/>
            <a:ext cx="7848600" cy="857250"/>
            <a:chOff x="0" y="3792"/>
            <a:chExt cx="4944" cy="540"/>
          </a:xfrm>
        </p:grpSpPr>
        <p:sp>
          <p:nvSpPr>
            <p:cNvPr id="1463303" name="Freeform 7"/>
            <p:cNvSpPr>
              <a:spLocks/>
            </p:cNvSpPr>
            <p:nvPr userDrawn="1"/>
          </p:nvSpPr>
          <p:spPr bwMode="ltGray">
            <a:xfrm>
              <a:off x="1488" y="3792"/>
              <a:ext cx="3240" cy="536"/>
            </a:xfrm>
            <a:custGeom>
              <a:avLst/>
              <a:gdLst/>
              <a:ahLst/>
              <a:cxnLst>
                <a:cxn ang="0">
                  <a:pos x="3132" y="469"/>
                </a:cxn>
                <a:cxn ang="0">
                  <a:pos x="2995" y="395"/>
                </a:cxn>
                <a:cxn ang="0">
                  <a:pos x="2911" y="375"/>
                </a:cxn>
                <a:cxn ang="0">
                  <a:pos x="2678" y="228"/>
                </a:cxn>
                <a:cxn ang="0">
                  <a:pos x="2553" y="74"/>
                </a:cxn>
                <a:cxn ang="0">
                  <a:pos x="2457" y="7"/>
                </a:cxn>
                <a:cxn ang="0">
                  <a:pos x="2403" y="47"/>
                </a:cxn>
                <a:cxn ang="0">
                  <a:pos x="2289" y="74"/>
                </a:cxn>
                <a:cxn ang="0">
                  <a:pos x="2134" y="74"/>
                </a:cxn>
                <a:cxn ang="0">
                  <a:pos x="2044" y="128"/>
                </a:cxn>
                <a:cxn ang="0">
                  <a:pos x="1775" y="222"/>
                </a:cxn>
                <a:cxn ang="0">
                  <a:pos x="1602" y="181"/>
                </a:cxn>
                <a:cxn ang="0">
                  <a:pos x="1560" y="101"/>
                </a:cxn>
                <a:cxn ang="0">
                  <a:pos x="1542" y="87"/>
                </a:cxn>
                <a:cxn ang="0">
                  <a:pos x="1446" y="60"/>
                </a:cxn>
                <a:cxn ang="0">
                  <a:pos x="1375" y="74"/>
                </a:cxn>
                <a:cxn ang="0">
                  <a:pos x="1309" y="87"/>
                </a:cxn>
                <a:cxn ang="0">
                  <a:pos x="1243" y="13"/>
                </a:cxn>
                <a:cxn ang="0">
                  <a:pos x="1225" y="0"/>
                </a:cxn>
                <a:cxn ang="0">
                  <a:pos x="1189" y="0"/>
                </a:cxn>
                <a:cxn ang="0">
                  <a:pos x="1106" y="34"/>
                </a:cxn>
                <a:cxn ang="0">
                  <a:pos x="1106" y="34"/>
                </a:cxn>
                <a:cxn ang="0">
                  <a:pos x="1094" y="40"/>
                </a:cxn>
                <a:cxn ang="0">
                  <a:pos x="1070" y="54"/>
                </a:cxn>
                <a:cxn ang="0">
                  <a:pos x="1034" y="74"/>
                </a:cxn>
                <a:cxn ang="0">
                  <a:pos x="1004" y="74"/>
                </a:cxn>
                <a:cxn ang="0">
                  <a:pos x="986" y="74"/>
                </a:cxn>
                <a:cxn ang="0">
                  <a:pos x="956" y="81"/>
                </a:cxn>
                <a:cxn ang="0">
                  <a:pos x="920" y="94"/>
                </a:cxn>
                <a:cxn ang="0">
                  <a:pos x="884" y="107"/>
                </a:cxn>
                <a:cxn ang="0">
                  <a:pos x="843" y="128"/>
                </a:cxn>
                <a:cxn ang="0">
                  <a:pos x="813" y="141"/>
                </a:cxn>
                <a:cxn ang="0">
                  <a:pos x="789" y="148"/>
                </a:cxn>
                <a:cxn ang="0">
                  <a:pos x="783" y="154"/>
                </a:cxn>
                <a:cxn ang="0">
                  <a:pos x="556" y="228"/>
                </a:cxn>
                <a:cxn ang="0">
                  <a:pos x="394" y="294"/>
                </a:cxn>
                <a:cxn ang="0">
                  <a:pos x="107" y="462"/>
                </a:cxn>
                <a:cxn ang="0">
                  <a:pos x="0" y="536"/>
                </a:cxn>
                <a:cxn ang="0">
                  <a:pos x="3240" y="536"/>
                </a:cxn>
                <a:cxn ang="0">
                  <a:pos x="3132" y="469"/>
                </a:cxn>
                <a:cxn ang="0">
                  <a:pos x="3132" y="469"/>
                </a:cxn>
              </a:cxnLst>
              <a:rect l="0" t="0" r="r" b="b"/>
              <a:pathLst>
                <a:path w="3240" h="536">
                  <a:moveTo>
                    <a:pt x="3132" y="469"/>
                  </a:moveTo>
                  <a:lnTo>
                    <a:pt x="2995" y="395"/>
                  </a:lnTo>
                  <a:lnTo>
                    <a:pt x="2911" y="375"/>
                  </a:lnTo>
                  <a:lnTo>
                    <a:pt x="2678" y="228"/>
                  </a:lnTo>
                  <a:lnTo>
                    <a:pt x="2553" y="74"/>
                  </a:lnTo>
                  <a:lnTo>
                    <a:pt x="2457" y="7"/>
                  </a:lnTo>
                  <a:lnTo>
                    <a:pt x="2403" y="47"/>
                  </a:lnTo>
                  <a:lnTo>
                    <a:pt x="2289" y="74"/>
                  </a:lnTo>
                  <a:lnTo>
                    <a:pt x="2134" y="74"/>
                  </a:lnTo>
                  <a:lnTo>
                    <a:pt x="2044" y="128"/>
                  </a:lnTo>
                  <a:lnTo>
                    <a:pt x="1775" y="222"/>
                  </a:lnTo>
                  <a:lnTo>
                    <a:pt x="1602" y="181"/>
                  </a:lnTo>
                  <a:lnTo>
                    <a:pt x="1560" y="101"/>
                  </a:lnTo>
                  <a:lnTo>
                    <a:pt x="1542" y="87"/>
                  </a:lnTo>
                  <a:lnTo>
                    <a:pt x="1446" y="60"/>
                  </a:lnTo>
                  <a:lnTo>
                    <a:pt x="1375" y="74"/>
                  </a:lnTo>
                  <a:lnTo>
                    <a:pt x="1309" y="87"/>
                  </a:lnTo>
                  <a:lnTo>
                    <a:pt x="1243" y="13"/>
                  </a:lnTo>
                  <a:lnTo>
                    <a:pt x="1225" y="0"/>
                  </a:lnTo>
                  <a:lnTo>
                    <a:pt x="1189" y="0"/>
                  </a:lnTo>
                  <a:lnTo>
                    <a:pt x="1106" y="34"/>
                  </a:lnTo>
                  <a:lnTo>
                    <a:pt x="1106" y="34"/>
                  </a:lnTo>
                  <a:lnTo>
                    <a:pt x="1094" y="40"/>
                  </a:lnTo>
                  <a:lnTo>
                    <a:pt x="1070" y="54"/>
                  </a:lnTo>
                  <a:lnTo>
                    <a:pt x="1034" y="74"/>
                  </a:lnTo>
                  <a:lnTo>
                    <a:pt x="1004" y="74"/>
                  </a:lnTo>
                  <a:lnTo>
                    <a:pt x="986" y="74"/>
                  </a:lnTo>
                  <a:lnTo>
                    <a:pt x="956" y="81"/>
                  </a:lnTo>
                  <a:lnTo>
                    <a:pt x="920" y="94"/>
                  </a:lnTo>
                  <a:lnTo>
                    <a:pt x="884" y="107"/>
                  </a:lnTo>
                  <a:lnTo>
                    <a:pt x="843" y="128"/>
                  </a:lnTo>
                  <a:lnTo>
                    <a:pt x="813" y="141"/>
                  </a:lnTo>
                  <a:lnTo>
                    <a:pt x="789" y="148"/>
                  </a:lnTo>
                  <a:lnTo>
                    <a:pt x="783" y="154"/>
                  </a:lnTo>
                  <a:lnTo>
                    <a:pt x="556" y="228"/>
                  </a:lnTo>
                  <a:lnTo>
                    <a:pt x="394" y="294"/>
                  </a:lnTo>
                  <a:lnTo>
                    <a:pt x="107" y="462"/>
                  </a:lnTo>
                  <a:lnTo>
                    <a:pt x="0" y="536"/>
                  </a:lnTo>
                  <a:lnTo>
                    <a:pt x="3240" y="536"/>
                  </a:lnTo>
                  <a:lnTo>
                    <a:pt x="3132" y="469"/>
                  </a:lnTo>
                  <a:lnTo>
                    <a:pt x="3132" y="469"/>
                  </a:lnTo>
                  <a:close/>
                </a:path>
              </a:pathLst>
            </a:custGeom>
            <a:gradFill rotWithShape="0">
              <a:gsLst>
                <a:gs pos="0">
                  <a:schemeClr val="bg2">
                    <a:gamma/>
                    <a:tint val="66667"/>
                    <a:invGamma/>
                  </a:schemeClr>
                </a:gs>
                <a:gs pos="100000">
                  <a:schemeClr val="bg2"/>
                </a:gs>
              </a:gsLst>
              <a:lin ang="5400000" scaled="1"/>
            </a:gradFill>
            <a:ln w="9525">
              <a:noFill/>
              <a:round/>
              <a:headEnd/>
              <a:tailEnd/>
            </a:ln>
          </p:spPr>
          <p:txBody>
            <a:bodyPr/>
            <a:lstStyle/>
            <a:p>
              <a:endParaRPr lang="zh-TW" altLang="en-US"/>
            </a:p>
          </p:txBody>
        </p:sp>
        <p:grpSp>
          <p:nvGrpSpPr>
            <p:cNvPr id="4" name="Group 8"/>
            <p:cNvGrpSpPr>
              <a:grpSpLocks/>
            </p:cNvGrpSpPr>
            <p:nvPr userDrawn="1"/>
          </p:nvGrpSpPr>
          <p:grpSpPr bwMode="auto">
            <a:xfrm>
              <a:off x="2486" y="3792"/>
              <a:ext cx="2458" cy="540"/>
              <a:chOff x="2486" y="3792"/>
              <a:chExt cx="2458" cy="540"/>
            </a:xfrm>
          </p:grpSpPr>
          <p:sp>
            <p:nvSpPr>
              <p:cNvPr id="1463305" name="Freeform 9"/>
              <p:cNvSpPr>
                <a:spLocks/>
              </p:cNvSpPr>
              <p:nvPr userDrawn="1"/>
            </p:nvSpPr>
            <p:spPr bwMode="ltGray">
              <a:xfrm>
                <a:off x="3948" y="3799"/>
                <a:ext cx="996" cy="533"/>
              </a:xfrm>
              <a:custGeom>
                <a:avLst/>
                <a:gdLst/>
                <a:ahLst/>
                <a:cxnLst>
                  <a:cxn ang="0">
                    <a:pos x="636" y="373"/>
                  </a:cxn>
                  <a:cxn ang="0">
                    <a:pos x="495" y="370"/>
                  </a:cxn>
                  <a:cxn ang="0">
                    <a:pos x="280" y="249"/>
                  </a:cxn>
                  <a:cxn ang="0">
                    <a:pos x="127" y="66"/>
                  </a:cxn>
                  <a:cxn ang="0">
                    <a:pos x="0" y="0"/>
                  </a:cxn>
                  <a:cxn ang="0">
                    <a:pos x="22" y="26"/>
                  </a:cxn>
                  <a:cxn ang="0">
                    <a:pos x="0" y="65"/>
                  </a:cxn>
                  <a:cxn ang="0">
                    <a:pos x="30" y="119"/>
                  </a:cxn>
                  <a:cxn ang="0">
                    <a:pos x="75" y="243"/>
                  </a:cxn>
                  <a:cxn ang="0">
                    <a:pos x="45" y="422"/>
                  </a:cxn>
                  <a:cxn ang="0">
                    <a:pos x="200" y="329"/>
                  </a:cxn>
                  <a:cxn ang="0">
                    <a:pos x="612" y="533"/>
                  </a:cxn>
                  <a:cxn ang="0">
                    <a:pos x="996" y="529"/>
                  </a:cxn>
                  <a:cxn ang="0">
                    <a:pos x="828" y="473"/>
                  </a:cxn>
                  <a:cxn ang="0">
                    <a:pos x="636" y="373"/>
                  </a:cxn>
                </a:cxnLst>
                <a:rect l="0" t="0" r="r" b="b"/>
                <a:pathLst>
                  <a:path w="996" h="533">
                    <a:moveTo>
                      <a:pt x="636" y="373"/>
                    </a:moveTo>
                    <a:lnTo>
                      <a:pt x="495" y="370"/>
                    </a:lnTo>
                    <a:lnTo>
                      <a:pt x="280" y="249"/>
                    </a:lnTo>
                    <a:lnTo>
                      <a:pt x="127" y="66"/>
                    </a:lnTo>
                    <a:lnTo>
                      <a:pt x="0" y="0"/>
                    </a:lnTo>
                    <a:lnTo>
                      <a:pt x="22" y="26"/>
                    </a:lnTo>
                    <a:lnTo>
                      <a:pt x="0" y="65"/>
                    </a:lnTo>
                    <a:lnTo>
                      <a:pt x="30" y="119"/>
                    </a:lnTo>
                    <a:lnTo>
                      <a:pt x="75" y="243"/>
                    </a:lnTo>
                    <a:lnTo>
                      <a:pt x="45" y="422"/>
                    </a:lnTo>
                    <a:lnTo>
                      <a:pt x="200" y="329"/>
                    </a:lnTo>
                    <a:lnTo>
                      <a:pt x="612" y="533"/>
                    </a:lnTo>
                    <a:lnTo>
                      <a:pt x="996" y="529"/>
                    </a:lnTo>
                    <a:lnTo>
                      <a:pt x="828" y="473"/>
                    </a:lnTo>
                    <a:lnTo>
                      <a:pt x="636" y="373"/>
                    </a:lnTo>
                    <a:close/>
                  </a:path>
                </a:pathLst>
              </a:custGeom>
              <a:solidFill>
                <a:schemeClr val="bg2"/>
              </a:solidFill>
              <a:ln w="9525">
                <a:noFill/>
                <a:round/>
                <a:headEnd/>
                <a:tailEnd/>
              </a:ln>
            </p:spPr>
            <p:txBody>
              <a:bodyPr/>
              <a:lstStyle/>
              <a:p>
                <a:endParaRPr lang="zh-TW" altLang="en-US"/>
              </a:p>
            </p:txBody>
          </p:sp>
          <p:sp>
            <p:nvSpPr>
              <p:cNvPr id="1463306" name="Freeform 10"/>
              <p:cNvSpPr>
                <a:spLocks/>
              </p:cNvSpPr>
              <p:nvPr userDrawn="1"/>
            </p:nvSpPr>
            <p:spPr bwMode="ltGray">
              <a:xfrm>
                <a:off x="2677" y="3792"/>
                <a:ext cx="186" cy="395"/>
              </a:xfrm>
              <a:custGeom>
                <a:avLst/>
                <a:gdLst/>
                <a:ahLst/>
                <a:cxnLst>
                  <a:cxn ang="0">
                    <a:pos x="36" y="0"/>
                  </a:cxn>
                  <a:cxn ang="0">
                    <a:pos x="54" y="18"/>
                  </a:cxn>
                  <a:cxn ang="0">
                    <a:pos x="24" y="30"/>
                  </a:cxn>
                  <a:cxn ang="0">
                    <a:pos x="18" y="66"/>
                  </a:cxn>
                  <a:cxn ang="0">
                    <a:pos x="42" y="114"/>
                  </a:cxn>
                  <a:cxn ang="0">
                    <a:pos x="48" y="162"/>
                  </a:cxn>
                  <a:cxn ang="0">
                    <a:pos x="0" y="353"/>
                  </a:cxn>
                  <a:cxn ang="0">
                    <a:pos x="54" y="233"/>
                  </a:cxn>
                  <a:cxn ang="0">
                    <a:pos x="84" y="216"/>
                  </a:cxn>
                  <a:cxn ang="0">
                    <a:pos x="126" y="126"/>
                  </a:cxn>
                  <a:cxn ang="0">
                    <a:pos x="144" y="120"/>
                  </a:cxn>
                  <a:cxn ang="0">
                    <a:pos x="144" y="90"/>
                  </a:cxn>
                  <a:cxn ang="0">
                    <a:pos x="186" y="66"/>
                  </a:cxn>
                  <a:cxn ang="0">
                    <a:pos x="162" y="60"/>
                  </a:cxn>
                  <a:cxn ang="0">
                    <a:pos x="36" y="0"/>
                  </a:cxn>
                  <a:cxn ang="0">
                    <a:pos x="36" y="0"/>
                  </a:cxn>
                </a:cxnLst>
                <a:rect l="0" t="0" r="r" b="b"/>
                <a:pathLst>
                  <a:path w="186" h="353">
                    <a:moveTo>
                      <a:pt x="36" y="0"/>
                    </a:moveTo>
                    <a:lnTo>
                      <a:pt x="54" y="18"/>
                    </a:lnTo>
                    <a:lnTo>
                      <a:pt x="24" y="30"/>
                    </a:lnTo>
                    <a:lnTo>
                      <a:pt x="18" y="66"/>
                    </a:lnTo>
                    <a:lnTo>
                      <a:pt x="42" y="114"/>
                    </a:lnTo>
                    <a:lnTo>
                      <a:pt x="48" y="162"/>
                    </a:lnTo>
                    <a:lnTo>
                      <a:pt x="0" y="353"/>
                    </a:lnTo>
                    <a:lnTo>
                      <a:pt x="54" y="233"/>
                    </a:lnTo>
                    <a:lnTo>
                      <a:pt x="84" y="216"/>
                    </a:lnTo>
                    <a:lnTo>
                      <a:pt x="126" y="126"/>
                    </a:lnTo>
                    <a:lnTo>
                      <a:pt x="144" y="120"/>
                    </a:lnTo>
                    <a:lnTo>
                      <a:pt x="144" y="90"/>
                    </a:lnTo>
                    <a:lnTo>
                      <a:pt x="186" y="66"/>
                    </a:lnTo>
                    <a:lnTo>
                      <a:pt x="162" y="60"/>
                    </a:lnTo>
                    <a:lnTo>
                      <a:pt x="36" y="0"/>
                    </a:lnTo>
                    <a:lnTo>
                      <a:pt x="36" y="0"/>
                    </a:lnTo>
                    <a:close/>
                  </a:path>
                </a:pathLst>
              </a:custGeom>
              <a:solidFill>
                <a:schemeClr val="bg2"/>
              </a:solidFill>
              <a:ln w="9525">
                <a:noFill/>
                <a:round/>
                <a:headEnd/>
                <a:tailEnd/>
              </a:ln>
            </p:spPr>
            <p:txBody>
              <a:bodyPr/>
              <a:lstStyle/>
              <a:p>
                <a:endParaRPr lang="zh-TW" altLang="en-US"/>
              </a:p>
            </p:txBody>
          </p:sp>
          <p:sp>
            <p:nvSpPr>
              <p:cNvPr id="1463307" name="Freeform 11"/>
              <p:cNvSpPr>
                <a:spLocks/>
              </p:cNvSpPr>
              <p:nvPr userDrawn="1"/>
            </p:nvSpPr>
            <p:spPr bwMode="ltGray">
              <a:xfrm>
                <a:off x="3030" y="3893"/>
                <a:ext cx="378" cy="271"/>
              </a:xfrm>
              <a:custGeom>
                <a:avLst/>
                <a:gdLst/>
                <a:ahLst/>
                <a:cxnLst>
                  <a:cxn ang="0">
                    <a:pos x="18" y="0"/>
                  </a:cxn>
                  <a:cxn ang="0">
                    <a:pos x="12" y="13"/>
                  </a:cxn>
                  <a:cxn ang="0">
                    <a:pos x="0" y="40"/>
                  </a:cxn>
                  <a:cxn ang="0">
                    <a:pos x="60" y="121"/>
                  </a:cxn>
                  <a:cxn ang="0">
                    <a:pos x="310" y="271"/>
                  </a:cxn>
                  <a:cxn ang="0">
                    <a:pos x="290" y="139"/>
                  </a:cxn>
                  <a:cxn ang="0">
                    <a:pos x="378" y="76"/>
                  </a:cxn>
                  <a:cxn ang="0">
                    <a:pos x="251" y="94"/>
                  </a:cxn>
                  <a:cxn ang="0">
                    <a:pos x="90" y="54"/>
                  </a:cxn>
                  <a:cxn ang="0">
                    <a:pos x="18" y="0"/>
                  </a:cxn>
                  <a:cxn ang="0">
                    <a:pos x="18" y="0"/>
                  </a:cxn>
                </a:cxnLst>
                <a:rect l="0" t="0" r="r" b="b"/>
                <a:pathLst>
                  <a:path w="378" h="271">
                    <a:moveTo>
                      <a:pt x="18" y="0"/>
                    </a:moveTo>
                    <a:lnTo>
                      <a:pt x="12" y="13"/>
                    </a:lnTo>
                    <a:lnTo>
                      <a:pt x="0" y="40"/>
                    </a:lnTo>
                    <a:lnTo>
                      <a:pt x="60" y="121"/>
                    </a:lnTo>
                    <a:lnTo>
                      <a:pt x="310" y="271"/>
                    </a:lnTo>
                    <a:lnTo>
                      <a:pt x="290" y="139"/>
                    </a:lnTo>
                    <a:lnTo>
                      <a:pt x="378" y="76"/>
                    </a:lnTo>
                    <a:lnTo>
                      <a:pt x="251" y="94"/>
                    </a:lnTo>
                    <a:lnTo>
                      <a:pt x="90" y="54"/>
                    </a:lnTo>
                    <a:lnTo>
                      <a:pt x="18" y="0"/>
                    </a:lnTo>
                    <a:lnTo>
                      <a:pt x="18" y="0"/>
                    </a:lnTo>
                    <a:close/>
                  </a:path>
                </a:pathLst>
              </a:custGeom>
              <a:solidFill>
                <a:schemeClr val="bg2"/>
              </a:solidFill>
              <a:ln w="9525">
                <a:noFill/>
                <a:round/>
                <a:headEnd/>
                <a:tailEnd/>
              </a:ln>
            </p:spPr>
            <p:txBody>
              <a:bodyPr/>
              <a:lstStyle/>
              <a:p>
                <a:endParaRPr lang="zh-TW" altLang="en-US"/>
              </a:p>
            </p:txBody>
          </p:sp>
          <p:sp>
            <p:nvSpPr>
              <p:cNvPr id="1463308" name="Freeform 12"/>
              <p:cNvSpPr>
                <a:spLocks/>
              </p:cNvSpPr>
              <p:nvPr userDrawn="1"/>
            </p:nvSpPr>
            <p:spPr bwMode="ltGray">
              <a:xfrm>
                <a:off x="3628" y="3866"/>
                <a:ext cx="155" cy="74"/>
              </a:xfrm>
              <a:custGeom>
                <a:avLst/>
                <a:gdLst/>
                <a:ahLst/>
                <a:cxnLst>
                  <a:cxn ang="0">
                    <a:pos x="114" y="0"/>
                  </a:cxn>
                  <a:cxn ang="0">
                    <a:pos x="0" y="0"/>
                  </a:cxn>
                  <a:cxn ang="0">
                    <a:pos x="0" y="0"/>
                  </a:cxn>
                  <a:cxn ang="0">
                    <a:pos x="6" y="6"/>
                  </a:cxn>
                  <a:cxn ang="0">
                    <a:pos x="6" y="18"/>
                  </a:cxn>
                  <a:cxn ang="0">
                    <a:pos x="0" y="24"/>
                  </a:cxn>
                  <a:cxn ang="0">
                    <a:pos x="78" y="60"/>
                  </a:cxn>
                  <a:cxn ang="0">
                    <a:pos x="96" y="42"/>
                  </a:cxn>
                  <a:cxn ang="0">
                    <a:pos x="155" y="66"/>
                  </a:cxn>
                  <a:cxn ang="0">
                    <a:pos x="126" y="24"/>
                  </a:cxn>
                  <a:cxn ang="0">
                    <a:pos x="149" y="0"/>
                  </a:cxn>
                  <a:cxn ang="0">
                    <a:pos x="114" y="0"/>
                  </a:cxn>
                  <a:cxn ang="0">
                    <a:pos x="114" y="0"/>
                  </a:cxn>
                </a:cxnLst>
                <a:rect l="0" t="0" r="r" b="b"/>
                <a:pathLst>
                  <a:path w="155" h="66">
                    <a:moveTo>
                      <a:pt x="114" y="0"/>
                    </a:moveTo>
                    <a:lnTo>
                      <a:pt x="0" y="0"/>
                    </a:lnTo>
                    <a:lnTo>
                      <a:pt x="0" y="0"/>
                    </a:lnTo>
                    <a:lnTo>
                      <a:pt x="6" y="6"/>
                    </a:lnTo>
                    <a:lnTo>
                      <a:pt x="6" y="18"/>
                    </a:lnTo>
                    <a:lnTo>
                      <a:pt x="0" y="24"/>
                    </a:lnTo>
                    <a:lnTo>
                      <a:pt x="78" y="60"/>
                    </a:lnTo>
                    <a:lnTo>
                      <a:pt x="96" y="42"/>
                    </a:lnTo>
                    <a:lnTo>
                      <a:pt x="155" y="66"/>
                    </a:lnTo>
                    <a:lnTo>
                      <a:pt x="126" y="24"/>
                    </a:lnTo>
                    <a:lnTo>
                      <a:pt x="149" y="0"/>
                    </a:lnTo>
                    <a:lnTo>
                      <a:pt x="114" y="0"/>
                    </a:lnTo>
                    <a:lnTo>
                      <a:pt x="114" y="0"/>
                    </a:lnTo>
                    <a:close/>
                  </a:path>
                </a:pathLst>
              </a:custGeom>
              <a:solidFill>
                <a:schemeClr val="bg2"/>
              </a:solidFill>
              <a:ln w="9525">
                <a:noFill/>
                <a:round/>
                <a:headEnd/>
                <a:tailEnd/>
              </a:ln>
            </p:spPr>
            <p:txBody>
              <a:bodyPr/>
              <a:lstStyle/>
              <a:p>
                <a:endParaRPr lang="zh-TW" altLang="en-US"/>
              </a:p>
            </p:txBody>
          </p:sp>
          <p:sp>
            <p:nvSpPr>
              <p:cNvPr id="1463309" name="Freeform 13"/>
              <p:cNvSpPr>
                <a:spLocks/>
              </p:cNvSpPr>
              <p:nvPr userDrawn="1"/>
            </p:nvSpPr>
            <p:spPr bwMode="ltGray">
              <a:xfrm>
                <a:off x="2486" y="3859"/>
                <a:ext cx="42" cy="81"/>
              </a:xfrm>
              <a:custGeom>
                <a:avLst/>
                <a:gdLst/>
                <a:ahLst/>
                <a:cxnLst>
                  <a:cxn ang="0">
                    <a:pos x="6" y="36"/>
                  </a:cxn>
                  <a:cxn ang="0">
                    <a:pos x="0" y="18"/>
                  </a:cxn>
                  <a:cxn ang="0">
                    <a:pos x="12" y="6"/>
                  </a:cxn>
                  <a:cxn ang="0">
                    <a:pos x="0" y="6"/>
                  </a:cxn>
                  <a:cxn ang="0">
                    <a:pos x="12" y="6"/>
                  </a:cxn>
                  <a:cxn ang="0">
                    <a:pos x="24" y="6"/>
                  </a:cxn>
                  <a:cxn ang="0">
                    <a:pos x="36" y="6"/>
                  </a:cxn>
                  <a:cxn ang="0">
                    <a:pos x="42" y="0"/>
                  </a:cxn>
                  <a:cxn ang="0">
                    <a:pos x="30" y="18"/>
                  </a:cxn>
                  <a:cxn ang="0">
                    <a:pos x="42" y="48"/>
                  </a:cxn>
                  <a:cxn ang="0">
                    <a:pos x="12" y="72"/>
                  </a:cxn>
                  <a:cxn ang="0">
                    <a:pos x="6" y="36"/>
                  </a:cxn>
                  <a:cxn ang="0">
                    <a:pos x="6" y="36"/>
                  </a:cxn>
                </a:cxnLst>
                <a:rect l="0" t="0" r="r" b="b"/>
                <a:pathLst>
                  <a:path w="42" h="72">
                    <a:moveTo>
                      <a:pt x="6" y="36"/>
                    </a:moveTo>
                    <a:lnTo>
                      <a:pt x="0" y="18"/>
                    </a:lnTo>
                    <a:lnTo>
                      <a:pt x="12" y="6"/>
                    </a:lnTo>
                    <a:lnTo>
                      <a:pt x="0" y="6"/>
                    </a:lnTo>
                    <a:lnTo>
                      <a:pt x="12" y="6"/>
                    </a:lnTo>
                    <a:lnTo>
                      <a:pt x="24" y="6"/>
                    </a:lnTo>
                    <a:lnTo>
                      <a:pt x="36" y="6"/>
                    </a:lnTo>
                    <a:lnTo>
                      <a:pt x="42" y="0"/>
                    </a:lnTo>
                    <a:lnTo>
                      <a:pt x="30" y="18"/>
                    </a:lnTo>
                    <a:lnTo>
                      <a:pt x="42" y="48"/>
                    </a:lnTo>
                    <a:lnTo>
                      <a:pt x="12" y="72"/>
                    </a:lnTo>
                    <a:lnTo>
                      <a:pt x="6" y="36"/>
                    </a:lnTo>
                    <a:lnTo>
                      <a:pt x="6" y="36"/>
                    </a:lnTo>
                    <a:close/>
                  </a:path>
                </a:pathLst>
              </a:custGeom>
              <a:solidFill>
                <a:schemeClr val="bg2"/>
              </a:solidFill>
              <a:ln w="9525">
                <a:noFill/>
                <a:round/>
                <a:headEnd/>
                <a:tailEnd/>
              </a:ln>
            </p:spPr>
            <p:txBody>
              <a:bodyPr/>
              <a:lstStyle/>
              <a:p>
                <a:endParaRPr lang="zh-TW" altLang="en-US"/>
              </a:p>
            </p:txBody>
          </p:sp>
        </p:grpSp>
        <p:sp>
          <p:nvSpPr>
            <p:cNvPr id="1463310" name="Freeform 14"/>
            <p:cNvSpPr>
              <a:spLocks/>
            </p:cNvSpPr>
            <p:nvPr userDrawn="1"/>
          </p:nvSpPr>
          <p:spPr bwMode="ltGray">
            <a:xfrm>
              <a:off x="0" y="3792"/>
              <a:ext cx="3976" cy="535"/>
            </a:xfrm>
            <a:custGeom>
              <a:avLst/>
              <a:gdLst/>
              <a:ahLst/>
              <a:cxnLst>
                <a:cxn ang="0">
                  <a:pos x="3976" y="527"/>
                </a:cxn>
                <a:cxn ang="0">
                  <a:pos x="3970" y="527"/>
                </a:cxn>
                <a:cxn ang="0">
                  <a:pos x="3844" y="509"/>
                </a:cxn>
                <a:cxn ang="0">
                  <a:pos x="2487" y="305"/>
                </a:cxn>
                <a:cxn ang="0">
                  <a:pos x="2039" y="36"/>
                </a:cxn>
                <a:cxn ang="0">
                  <a:pos x="1907" y="24"/>
                </a:cxn>
                <a:cxn ang="0">
                  <a:pos x="1883" y="54"/>
                </a:cxn>
                <a:cxn ang="0">
                  <a:pos x="1859" y="54"/>
                </a:cxn>
                <a:cxn ang="0">
                  <a:pos x="1830" y="30"/>
                </a:cxn>
                <a:cxn ang="0">
                  <a:pos x="1704" y="102"/>
                </a:cxn>
                <a:cxn ang="0">
                  <a:pos x="1608" y="126"/>
                </a:cxn>
                <a:cxn ang="0">
                  <a:pos x="1561" y="132"/>
                </a:cxn>
                <a:cxn ang="0">
                  <a:pos x="1495" y="102"/>
                </a:cxn>
                <a:cxn ang="0">
                  <a:pos x="1357" y="126"/>
                </a:cxn>
                <a:cxn ang="0">
                  <a:pos x="1285" y="24"/>
                </a:cxn>
                <a:cxn ang="0">
                  <a:pos x="1280" y="18"/>
                </a:cxn>
                <a:cxn ang="0">
                  <a:pos x="1262" y="12"/>
                </a:cxn>
                <a:cxn ang="0">
                  <a:pos x="1238" y="6"/>
                </a:cxn>
                <a:cxn ang="0">
                  <a:pos x="1220" y="0"/>
                </a:cxn>
                <a:cxn ang="0">
                  <a:pos x="1196" y="0"/>
                </a:cxn>
                <a:cxn ang="0">
                  <a:pos x="1166" y="0"/>
                </a:cxn>
                <a:cxn ang="0">
                  <a:pos x="1142" y="0"/>
                </a:cxn>
                <a:cxn ang="0">
                  <a:pos x="1136" y="0"/>
                </a:cxn>
                <a:cxn ang="0">
                  <a:pos x="1130" y="0"/>
                </a:cxn>
                <a:cxn ang="0">
                  <a:pos x="1124" y="6"/>
                </a:cxn>
                <a:cxn ang="0">
                  <a:pos x="1118" y="12"/>
                </a:cxn>
                <a:cxn ang="0">
                  <a:pos x="1100" y="18"/>
                </a:cxn>
                <a:cxn ang="0">
                  <a:pos x="1088" y="18"/>
                </a:cxn>
                <a:cxn ang="0">
                  <a:pos x="1070" y="24"/>
                </a:cxn>
                <a:cxn ang="0">
                  <a:pos x="1052" y="30"/>
                </a:cxn>
                <a:cxn ang="0">
                  <a:pos x="1034" y="36"/>
                </a:cxn>
                <a:cxn ang="0">
                  <a:pos x="1028" y="42"/>
                </a:cxn>
                <a:cxn ang="0">
                  <a:pos x="969" y="60"/>
                </a:cxn>
                <a:cxn ang="0">
                  <a:pos x="921" y="72"/>
                </a:cxn>
                <a:cxn ang="0">
                  <a:pos x="855" y="48"/>
                </a:cxn>
                <a:cxn ang="0">
                  <a:pos x="825" y="48"/>
                </a:cxn>
                <a:cxn ang="0">
                  <a:pos x="759" y="72"/>
                </a:cxn>
                <a:cxn ang="0">
                  <a:pos x="735" y="72"/>
                </a:cxn>
                <a:cxn ang="0">
                  <a:pos x="706" y="60"/>
                </a:cxn>
                <a:cxn ang="0">
                  <a:pos x="640" y="60"/>
                </a:cxn>
                <a:cxn ang="0">
                  <a:pos x="544" y="72"/>
                </a:cxn>
                <a:cxn ang="0">
                  <a:pos x="389" y="18"/>
                </a:cxn>
                <a:cxn ang="0">
                  <a:pos x="323" y="60"/>
                </a:cxn>
                <a:cxn ang="0">
                  <a:pos x="317" y="60"/>
                </a:cxn>
                <a:cxn ang="0">
                  <a:pos x="305" y="72"/>
                </a:cxn>
                <a:cxn ang="0">
                  <a:pos x="287" y="78"/>
                </a:cxn>
                <a:cxn ang="0">
                  <a:pos x="263" y="90"/>
                </a:cxn>
                <a:cxn ang="0">
                  <a:pos x="203" y="120"/>
                </a:cxn>
                <a:cxn ang="0">
                  <a:pos x="149" y="150"/>
                </a:cxn>
                <a:cxn ang="0">
                  <a:pos x="78" y="168"/>
                </a:cxn>
                <a:cxn ang="0">
                  <a:pos x="0" y="180"/>
                </a:cxn>
                <a:cxn ang="0">
                  <a:pos x="0" y="527"/>
                </a:cxn>
                <a:cxn ang="0">
                  <a:pos x="1010" y="527"/>
                </a:cxn>
                <a:cxn ang="0">
                  <a:pos x="3725" y="527"/>
                </a:cxn>
                <a:cxn ang="0">
                  <a:pos x="3976" y="527"/>
                </a:cxn>
                <a:cxn ang="0">
                  <a:pos x="3976" y="527"/>
                </a:cxn>
              </a:cxnLst>
              <a:rect l="0" t="0" r="r" b="b"/>
              <a:pathLst>
                <a:path w="3976" h="527">
                  <a:moveTo>
                    <a:pt x="3976" y="527"/>
                  </a:moveTo>
                  <a:lnTo>
                    <a:pt x="3970" y="527"/>
                  </a:lnTo>
                  <a:lnTo>
                    <a:pt x="3844" y="509"/>
                  </a:lnTo>
                  <a:lnTo>
                    <a:pt x="2487" y="305"/>
                  </a:lnTo>
                  <a:lnTo>
                    <a:pt x="2039" y="36"/>
                  </a:lnTo>
                  <a:lnTo>
                    <a:pt x="1907" y="24"/>
                  </a:lnTo>
                  <a:lnTo>
                    <a:pt x="1883" y="54"/>
                  </a:lnTo>
                  <a:lnTo>
                    <a:pt x="1859" y="54"/>
                  </a:lnTo>
                  <a:lnTo>
                    <a:pt x="1830" y="30"/>
                  </a:lnTo>
                  <a:lnTo>
                    <a:pt x="1704" y="102"/>
                  </a:lnTo>
                  <a:lnTo>
                    <a:pt x="1608" y="126"/>
                  </a:lnTo>
                  <a:lnTo>
                    <a:pt x="1561" y="132"/>
                  </a:lnTo>
                  <a:lnTo>
                    <a:pt x="1495" y="102"/>
                  </a:lnTo>
                  <a:lnTo>
                    <a:pt x="1357" y="126"/>
                  </a:lnTo>
                  <a:lnTo>
                    <a:pt x="1285" y="24"/>
                  </a:lnTo>
                  <a:lnTo>
                    <a:pt x="1280" y="18"/>
                  </a:lnTo>
                  <a:lnTo>
                    <a:pt x="1262" y="12"/>
                  </a:lnTo>
                  <a:lnTo>
                    <a:pt x="1238" y="6"/>
                  </a:lnTo>
                  <a:lnTo>
                    <a:pt x="1220" y="0"/>
                  </a:lnTo>
                  <a:lnTo>
                    <a:pt x="1196" y="0"/>
                  </a:lnTo>
                  <a:lnTo>
                    <a:pt x="1166" y="0"/>
                  </a:lnTo>
                  <a:lnTo>
                    <a:pt x="1142" y="0"/>
                  </a:lnTo>
                  <a:lnTo>
                    <a:pt x="1136" y="0"/>
                  </a:lnTo>
                  <a:lnTo>
                    <a:pt x="1130" y="0"/>
                  </a:lnTo>
                  <a:lnTo>
                    <a:pt x="1124" y="6"/>
                  </a:lnTo>
                  <a:lnTo>
                    <a:pt x="1118" y="12"/>
                  </a:lnTo>
                  <a:lnTo>
                    <a:pt x="1100" y="18"/>
                  </a:lnTo>
                  <a:lnTo>
                    <a:pt x="1088" y="18"/>
                  </a:lnTo>
                  <a:lnTo>
                    <a:pt x="1070" y="24"/>
                  </a:lnTo>
                  <a:lnTo>
                    <a:pt x="1052" y="30"/>
                  </a:lnTo>
                  <a:lnTo>
                    <a:pt x="1034" y="36"/>
                  </a:lnTo>
                  <a:lnTo>
                    <a:pt x="1028" y="42"/>
                  </a:lnTo>
                  <a:lnTo>
                    <a:pt x="969" y="60"/>
                  </a:lnTo>
                  <a:lnTo>
                    <a:pt x="921" y="72"/>
                  </a:lnTo>
                  <a:lnTo>
                    <a:pt x="855" y="48"/>
                  </a:lnTo>
                  <a:lnTo>
                    <a:pt x="825" y="48"/>
                  </a:lnTo>
                  <a:lnTo>
                    <a:pt x="759" y="72"/>
                  </a:lnTo>
                  <a:lnTo>
                    <a:pt x="735" y="72"/>
                  </a:lnTo>
                  <a:lnTo>
                    <a:pt x="706" y="60"/>
                  </a:lnTo>
                  <a:lnTo>
                    <a:pt x="640" y="60"/>
                  </a:lnTo>
                  <a:lnTo>
                    <a:pt x="544" y="72"/>
                  </a:lnTo>
                  <a:lnTo>
                    <a:pt x="389" y="18"/>
                  </a:lnTo>
                  <a:lnTo>
                    <a:pt x="323" y="60"/>
                  </a:lnTo>
                  <a:lnTo>
                    <a:pt x="317" y="60"/>
                  </a:lnTo>
                  <a:lnTo>
                    <a:pt x="305" y="72"/>
                  </a:lnTo>
                  <a:lnTo>
                    <a:pt x="287" y="78"/>
                  </a:lnTo>
                  <a:lnTo>
                    <a:pt x="263" y="90"/>
                  </a:lnTo>
                  <a:lnTo>
                    <a:pt x="203" y="120"/>
                  </a:lnTo>
                  <a:lnTo>
                    <a:pt x="149" y="150"/>
                  </a:lnTo>
                  <a:lnTo>
                    <a:pt x="78" y="168"/>
                  </a:lnTo>
                  <a:lnTo>
                    <a:pt x="0" y="180"/>
                  </a:lnTo>
                  <a:lnTo>
                    <a:pt x="0" y="527"/>
                  </a:lnTo>
                  <a:lnTo>
                    <a:pt x="1010" y="527"/>
                  </a:lnTo>
                  <a:lnTo>
                    <a:pt x="3725" y="527"/>
                  </a:lnTo>
                  <a:lnTo>
                    <a:pt x="3976" y="527"/>
                  </a:lnTo>
                  <a:lnTo>
                    <a:pt x="3976" y="527"/>
                  </a:lnTo>
                  <a:close/>
                </a:path>
              </a:pathLst>
            </a:custGeom>
            <a:gradFill rotWithShape="0">
              <a:gsLst>
                <a:gs pos="0">
                  <a:schemeClr val="bg2">
                    <a:gamma/>
                    <a:tint val="75686"/>
                    <a:invGamma/>
                  </a:schemeClr>
                </a:gs>
                <a:gs pos="100000">
                  <a:schemeClr val="bg2"/>
                </a:gs>
              </a:gsLst>
              <a:lin ang="5400000" scaled="1"/>
            </a:gradFill>
            <a:ln w="9525">
              <a:noFill/>
              <a:round/>
              <a:headEnd/>
              <a:tailEnd/>
            </a:ln>
          </p:spPr>
          <p:txBody>
            <a:bodyPr/>
            <a:lstStyle/>
            <a:p>
              <a:endParaRPr lang="zh-TW" altLang="en-US"/>
            </a:p>
          </p:txBody>
        </p:sp>
      </p:grpSp>
      <p:grpSp>
        <p:nvGrpSpPr>
          <p:cNvPr id="5" name="Group 15"/>
          <p:cNvGrpSpPr>
            <a:grpSpLocks/>
          </p:cNvGrpSpPr>
          <p:nvPr/>
        </p:nvGrpSpPr>
        <p:grpSpPr bwMode="auto">
          <a:xfrm>
            <a:off x="627063" y="6021388"/>
            <a:ext cx="5684837" cy="849312"/>
            <a:chOff x="395" y="3793"/>
            <a:chExt cx="3581" cy="535"/>
          </a:xfrm>
        </p:grpSpPr>
        <p:sp>
          <p:nvSpPr>
            <p:cNvPr id="1463312" name="Freeform 16"/>
            <p:cNvSpPr>
              <a:spLocks/>
            </p:cNvSpPr>
            <p:nvPr/>
          </p:nvSpPr>
          <p:spPr bwMode="auto">
            <a:xfrm>
              <a:off x="1196" y="3793"/>
              <a:ext cx="365" cy="291"/>
            </a:xfrm>
            <a:custGeom>
              <a:avLst/>
              <a:gdLst/>
              <a:ahLst/>
              <a:cxnLst>
                <a:cxn ang="0">
                  <a:pos x="24" y="24"/>
                </a:cxn>
                <a:cxn ang="0">
                  <a:pos x="0" y="60"/>
                </a:cxn>
                <a:cxn ang="0">
                  <a:pos x="66" y="108"/>
                </a:cxn>
                <a:cxn ang="0">
                  <a:pos x="143" y="180"/>
                </a:cxn>
                <a:cxn ang="0">
                  <a:pos x="191" y="168"/>
                </a:cxn>
                <a:cxn ang="0">
                  <a:pos x="341" y="287"/>
                </a:cxn>
                <a:cxn ang="0">
                  <a:pos x="305" y="174"/>
                </a:cxn>
                <a:cxn ang="0">
                  <a:pos x="365" y="132"/>
                </a:cxn>
                <a:cxn ang="0">
                  <a:pos x="359" y="126"/>
                </a:cxn>
                <a:cxn ang="0">
                  <a:pos x="335" y="114"/>
                </a:cxn>
                <a:cxn ang="0">
                  <a:pos x="299" y="90"/>
                </a:cxn>
                <a:cxn ang="0">
                  <a:pos x="257" y="72"/>
                </a:cxn>
                <a:cxn ang="0">
                  <a:pos x="215" y="54"/>
                </a:cxn>
                <a:cxn ang="0">
                  <a:pos x="173" y="36"/>
                </a:cxn>
                <a:cxn ang="0">
                  <a:pos x="143" y="24"/>
                </a:cxn>
                <a:cxn ang="0">
                  <a:pos x="131" y="18"/>
                </a:cxn>
                <a:cxn ang="0">
                  <a:pos x="107" y="18"/>
                </a:cxn>
                <a:cxn ang="0">
                  <a:pos x="95" y="18"/>
                </a:cxn>
                <a:cxn ang="0">
                  <a:pos x="72" y="12"/>
                </a:cxn>
                <a:cxn ang="0">
                  <a:pos x="66" y="12"/>
                </a:cxn>
                <a:cxn ang="0">
                  <a:pos x="54" y="6"/>
                </a:cxn>
                <a:cxn ang="0">
                  <a:pos x="42" y="0"/>
                </a:cxn>
                <a:cxn ang="0">
                  <a:pos x="30" y="0"/>
                </a:cxn>
                <a:cxn ang="0">
                  <a:pos x="24" y="24"/>
                </a:cxn>
                <a:cxn ang="0">
                  <a:pos x="24" y="24"/>
                </a:cxn>
              </a:cxnLst>
              <a:rect l="0" t="0" r="r" b="b"/>
              <a:pathLst>
                <a:path w="365" h="287">
                  <a:moveTo>
                    <a:pt x="24" y="24"/>
                  </a:moveTo>
                  <a:lnTo>
                    <a:pt x="0" y="60"/>
                  </a:lnTo>
                  <a:lnTo>
                    <a:pt x="66" y="108"/>
                  </a:lnTo>
                  <a:lnTo>
                    <a:pt x="143" y="180"/>
                  </a:lnTo>
                  <a:lnTo>
                    <a:pt x="191" y="168"/>
                  </a:lnTo>
                  <a:lnTo>
                    <a:pt x="341" y="287"/>
                  </a:lnTo>
                  <a:lnTo>
                    <a:pt x="305" y="174"/>
                  </a:lnTo>
                  <a:lnTo>
                    <a:pt x="365" y="132"/>
                  </a:lnTo>
                  <a:lnTo>
                    <a:pt x="359" y="126"/>
                  </a:lnTo>
                  <a:lnTo>
                    <a:pt x="335" y="114"/>
                  </a:lnTo>
                  <a:lnTo>
                    <a:pt x="299" y="90"/>
                  </a:lnTo>
                  <a:lnTo>
                    <a:pt x="257" y="72"/>
                  </a:lnTo>
                  <a:lnTo>
                    <a:pt x="215" y="54"/>
                  </a:lnTo>
                  <a:lnTo>
                    <a:pt x="173" y="36"/>
                  </a:lnTo>
                  <a:lnTo>
                    <a:pt x="143" y="24"/>
                  </a:lnTo>
                  <a:lnTo>
                    <a:pt x="131" y="18"/>
                  </a:lnTo>
                  <a:lnTo>
                    <a:pt x="107" y="18"/>
                  </a:lnTo>
                  <a:lnTo>
                    <a:pt x="95" y="18"/>
                  </a:lnTo>
                  <a:lnTo>
                    <a:pt x="72" y="12"/>
                  </a:lnTo>
                  <a:lnTo>
                    <a:pt x="66" y="12"/>
                  </a:lnTo>
                  <a:lnTo>
                    <a:pt x="54" y="6"/>
                  </a:lnTo>
                  <a:lnTo>
                    <a:pt x="42" y="0"/>
                  </a:lnTo>
                  <a:lnTo>
                    <a:pt x="30" y="0"/>
                  </a:lnTo>
                  <a:lnTo>
                    <a:pt x="24" y="24"/>
                  </a:lnTo>
                  <a:lnTo>
                    <a:pt x="24" y="24"/>
                  </a:lnTo>
                  <a:close/>
                </a:path>
              </a:pathLst>
            </a:custGeom>
            <a:solidFill>
              <a:schemeClr val="bg2"/>
            </a:solidFill>
            <a:ln w="9525">
              <a:noFill/>
              <a:round/>
              <a:headEnd/>
              <a:tailEnd/>
            </a:ln>
          </p:spPr>
          <p:txBody>
            <a:bodyPr/>
            <a:lstStyle/>
            <a:p>
              <a:endParaRPr lang="zh-TW" altLang="en-US"/>
            </a:p>
          </p:txBody>
        </p:sp>
        <p:sp>
          <p:nvSpPr>
            <p:cNvPr id="1463313" name="Freeform 17"/>
            <p:cNvSpPr>
              <a:spLocks/>
            </p:cNvSpPr>
            <p:nvPr/>
          </p:nvSpPr>
          <p:spPr bwMode="auto">
            <a:xfrm>
              <a:off x="1943" y="3829"/>
              <a:ext cx="2033" cy="499"/>
            </a:xfrm>
            <a:custGeom>
              <a:avLst/>
              <a:gdLst/>
              <a:ahLst/>
              <a:cxnLst>
                <a:cxn ang="0">
                  <a:pos x="186" y="18"/>
                </a:cxn>
                <a:cxn ang="0">
                  <a:pos x="138" y="6"/>
                </a:cxn>
                <a:cxn ang="0">
                  <a:pos x="96" y="0"/>
                </a:cxn>
                <a:cxn ang="0">
                  <a:pos x="36" y="0"/>
                </a:cxn>
                <a:cxn ang="0">
                  <a:pos x="12" y="25"/>
                </a:cxn>
                <a:cxn ang="0">
                  <a:pos x="0" y="128"/>
                </a:cxn>
                <a:cxn ang="0">
                  <a:pos x="60" y="104"/>
                </a:cxn>
                <a:cxn ang="0">
                  <a:pos x="90" y="134"/>
                </a:cxn>
                <a:cxn ang="0">
                  <a:pos x="150" y="153"/>
                </a:cxn>
                <a:cxn ang="0">
                  <a:pos x="209" y="273"/>
                </a:cxn>
                <a:cxn ang="0">
                  <a:pos x="401" y="359"/>
                </a:cxn>
                <a:cxn ang="0">
                  <a:pos x="777" y="359"/>
                </a:cxn>
                <a:cxn ang="0">
                  <a:pos x="2033" y="499"/>
                </a:cxn>
                <a:cxn ang="0">
                  <a:pos x="2033" y="499"/>
                </a:cxn>
                <a:cxn ang="0">
                  <a:pos x="1991" y="493"/>
                </a:cxn>
                <a:cxn ang="0">
                  <a:pos x="676" y="243"/>
                </a:cxn>
                <a:cxn ang="0">
                  <a:pos x="514" y="159"/>
                </a:cxn>
                <a:cxn ang="0">
                  <a:pos x="425" y="110"/>
                </a:cxn>
                <a:cxn ang="0">
                  <a:pos x="365" y="92"/>
                </a:cxn>
                <a:cxn ang="0">
                  <a:pos x="281" y="61"/>
                </a:cxn>
                <a:cxn ang="0">
                  <a:pos x="186" y="18"/>
                </a:cxn>
                <a:cxn ang="0">
                  <a:pos x="186" y="18"/>
                </a:cxn>
              </a:cxnLst>
              <a:rect l="0" t="0" r="r" b="b"/>
              <a:pathLst>
                <a:path w="2033" h="499">
                  <a:moveTo>
                    <a:pt x="186" y="18"/>
                  </a:moveTo>
                  <a:lnTo>
                    <a:pt x="138" y="6"/>
                  </a:lnTo>
                  <a:lnTo>
                    <a:pt x="96" y="0"/>
                  </a:lnTo>
                  <a:lnTo>
                    <a:pt x="36" y="0"/>
                  </a:lnTo>
                  <a:lnTo>
                    <a:pt x="12" y="25"/>
                  </a:lnTo>
                  <a:lnTo>
                    <a:pt x="0" y="128"/>
                  </a:lnTo>
                  <a:lnTo>
                    <a:pt x="60" y="104"/>
                  </a:lnTo>
                  <a:lnTo>
                    <a:pt x="90" y="134"/>
                  </a:lnTo>
                  <a:lnTo>
                    <a:pt x="150" y="153"/>
                  </a:lnTo>
                  <a:lnTo>
                    <a:pt x="209" y="273"/>
                  </a:lnTo>
                  <a:lnTo>
                    <a:pt x="401" y="359"/>
                  </a:lnTo>
                  <a:lnTo>
                    <a:pt x="777" y="359"/>
                  </a:lnTo>
                  <a:lnTo>
                    <a:pt x="2033" y="499"/>
                  </a:lnTo>
                  <a:lnTo>
                    <a:pt x="2033" y="499"/>
                  </a:lnTo>
                  <a:lnTo>
                    <a:pt x="1991" y="493"/>
                  </a:lnTo>
                  <a:lnTo>
                    <a:pt x="676" y="243"/>
                  </a:lnTo>
                  <a:lnTo>
                    <a:pt x="514" y="159"/>
                  </a:lnTo>
                  <a:lnTo>
                    <a:pt x="425" y="110"/>
                  </a:lnTo>
                  <a:lnTo>
                    <a:pt x="365" y="92"/>
                  </a:lnTo>
                  <a:lnTo>
                    <a:pt x="281" y="61"/>
                  </a:lnTo>
                  <a:lnTo>
                    <a:pt x="186" y="18"/>
                  </a:lnTo>
                  <a:lnTo>
                    <a:pt x="186" y="18"/>
                  </a:lnTo>
                  <a:close/>
                </a:path>
              </a:pathLst>
            </a:custGeom>
            <a:solidFill>
              <a:schemeClr val="bg2"/>
            </a:solidFill>
            <a:ln w="9525">
              <a:noFill/>
              <a:round/>
              <a:headEnd/>
              <a:tailEnd/>
            </a:ln>
          </p:spPr>
          <p:txBody>
            <a:bodyPr/>
            <a:lstStyle/>
            <a:p>
              <a:endParaRPr lang="zh-TW" altLang="en-US"/>
            </a:p>
          </p:txBody>
        </p:sp>
        <p:sp>
          <p:nvSpPr>
            <p:cNvPr id="1463314" name="Freeform 18"/>
            <p:cNvSpPr>
              <a:spLocks/>
            </p:cNvSpPr>
            <p:nvPr/>
          </p:nvSpPr>
          <p:spPr bwMode="auto">
            <a:xfrm>
              <a:off x="1830" y="3823"/>
              <a:ext cx="71" cy="61"/>
            </a:xfrm>
            <a:custGeom>
              <a:avLst/>
              <a:gdLst/>
              <a:ahLst/>
              <a:cxnLst>
                <a:cxn ang="0">
                  <a:pos x="0" y="18"/>
                </a:cxn>
                <a:cxn ang="0">
                  <a:pos x="6" y="18"/>
                </a:cxn>
                <a:cxn ang="0">
                  <a:pos x="12" y="12"/>
                </a:cxn>
                <a:cxn ang="0">
                  <a:pos x="6" y="6"/>
                </a:cxn>
                <a:cxn ang="0">
                  <a:pos x="0" y="0"/>
                </a:cxn>
                <a:cxn ang="0">
                  <a:pos x="29" y="18"/>
                </a:cxn>
                <a:cxn ang="0">
                  <a:pos x="53" y="18"/>
                </a:cxn>
                <a:cxn ang="0">
                  <a:pos x="59" y="30"/>
                </a:cxn>
                <a:cxn ang="0">
                  <a:pos x="65" y="42"/>
                </a:cxn>
                <a:cxn ang="0">
                  <a:pos x="71" y="54"/>
                </a:cxn>
                <a:cxn ang="0">
                  <a:pos x="71" y="60"/>
                </a:cxn>
                <a:cxn ang="0">
                  <a:pos x="59" y="54"/>
                </a:cxn>
                <a:cxn ang="0">
                  <a:pos x="47" y="42"/>
                </a:cxn>
                <a:cxn ang="0">
                  <a:pos x="23" y="30"/>
                </a:cxn>
                <a:cxn ang="0">
                  <a:pos x="23" y="36"/>
                </a:cxn>
                <a:cxn ang="0">
                  <a:pos x="18" y="42"/>
                </a:cxn>
                <a:cxn ang="0">
                  <a:pos x="12" y="48"/>
                </a:cxn>
                <a:cxn ang="0">
                  <a:pos x="6" y="48"/>
                </a:cxn>
                <a:cxn ang="0">
                  <a:pos x="6" y="48"/>
                </a:cxn>
                <a:cxn ang="0">
                  <a:pos x="6" y="36"/>
                </a:cxn>
                <a:cxn ang="0">
                  <a:pos x="0" y="18"/>
                </a:cxn>
                <a:cxn ang="0">
                  <a:pos x="0" y="18"/>
                </a:cxn>
              </a:cxnLst>
              <a:rect l="0" t="0" r="r" b="b"/>
              <a:pathLst>
                <a:path w="71" h="60">
                  <a:moveTo>
                    <a:pt x="0" y="18"/>
                  </a:moveTo>
                  <a:lnTo>
                    <a:pt x="6" y="18"/>
                  </a:lnTo>
                  <a:lnTo>
                    <a:pt x="12" y="12"/>
                  </a:lnTo>
                  <a:lnTo>
                    <a:pt x="6" y="6"/>
                  </a:lnTo>
                  <a:lnTo>
                    <a:pt x="0" y="0"/>
                  </a:lnTo>
                  <a:lnTo>
                    <a:pt x="29" y="18"/>
                  </a:lnTo>
                  <a:lnTo>
                    <a:pt x="53" y="18"/>
                  </a:lnTo>
                  <a:lnTo>
                    <a:pt x="59" y="30"/>
                  </a:lnTo>
                  <a:lnTo>
                    <a:pt x="65" y="42"/>
                  </a:lnTo>
                  <a:lnTo>
                    <a:pt x="71" y="54"/>
                  </a:lnTo>
                  <a:lnTo>
                    <a:pt x="71" y="60"/>
                  </a:lnTo>
                  <a:lnTo>
                    <a:pt x="59" y="54"/>
                  </a:lnTo>
                  <a:lnTo>
                    <a:pt x="47" y="42"/>
                  </a:lnTo>
                  <a:lnTo>
                    <a:pt x="23" y="30"/>
                  </a:lnTo>
                  <a:lnTo>
                    <a:pt x="23" y="36"/>
                  </a:lnTo>
                  <a:lnTo>
                    <a:pt x="18" y="42"/>
                  </a:lnTo>
                  <a:lnTo>
                    <a:pt x="12" y="48"/>
                  </a:lnTo>
                  <a:lnTo>
                    <a:pt x="6" y="48"/>
                  </a:lnTo>
                  <a:lnTo>
                    <a:pt x="6" y="48"/>
                  </a:lnTo>
                  <a:lnTo>
                    <a:pt x="6" y="36"/>
                  </a:lnTo>
                  <a:lnTo>
                    <a:pt x="0" y="18"/>
                  </a:lnTo>
                  <a:lnTo>
                    <a:pt x="0" y="18"/>
                  </a:lnTo>
                  <a:close/>
                </a:path>
              </a:pathLst>
            </a:custGeom>
            <a:solidFill>
              <a:schemeClr val="bg2"/>
            </a:solidFill>
            <a:ln w="9525">
              <a:noFill/>
              <a:round/>
              <a:headEnd/>
              <a:tailEnd/>
            </a:ln>
          </p:spPr>
          <p:txBody>
            <a:bodyPr/>
            <a:lstStyle/>
            <a:p>
              <a:endParaRPr lang="zh-TW" altLang="en-US"/>
            </a:p>
          </p:txBody>
        </p:sp>
        <p:sp>
          <p:nvSpPr>
            <p:cNvPr id="1463315" name="Freeform 19"/>
            <p:cNvSpPr>
              <a:spLocks/>
            </p:cNvSpPr>
            <p:nvPr/>
          </p:nvSpPr>
          <p:spPr bwMode="auto">
            <a:xfrm>
              <a:off x="855" y="3842"/>
              <a:ext cx="161" cy="164"/>
            </a:xfrm>
            <a:custGeom>
              <a:avLst/>
              <a:gdLst/>
              <a:ahLst/>
              <a:cxnLst>
                <a:cxn ang="0">
                  <a:pos x="30" y="0"/>
                </a:cxn>
                <a:cxn ang="0">
                  <a:pos x="48" y="6"/>
                </a:cxn>
                <a:cxn ang="0">
                  <a:pos x="72" y="6"/>
                </a:cxn>
                <a:cxn ang="0">
                  <a:pos x="114" y="12"/>
                </a:cxn>
                <a:cxn ang="0">
                  <a:pos x="96" y="54"/>
                </a:cxn>
                <a:cxn ang="0">
                  <a:pos x="96" y="60"/>
                </a:cxn>
                <a:cxn ang="0">
                  <a:pos x="102" y="72"/>
                </a:cxn>
                <a:cxn ang="0">
                  <a:pos x="108" y="84"/>
                </a:cxn>
                <a:cxn ang="0">
                  <a:pos x="120" y="96"/>
                </a:cxn>
                <a:cxn ang="0">
                  <a:pos x="143" y="114"/>
                </a:cxn>
                <a:cxn ang="0">
                  <a:pos x="155" y="138"/>
                </a:cxn>
                <a:cxn ang="0">
                  <a:pos x="161" y="156"/>
                </a:cxn>
                <a:cxn ang="0">
                  <a:pos x="161" y="162"/>
                </a:cxn>
                <a:cxn ang="0">
                  <a:pos x="96" y="102"/>
                </a:cxn>
                <a:cxn ang="0">
                  <a:pos x="30" y="54"/>
                </a:cxn>
                <a:cxn ang="0">
                  <a:pos x="0" y="0"/>
                </a:cxn>
                <a:cxn ang="0">
                  <a:pos x="30" y="0"/>
                </a:cxn>
                <a:cxn ang="0">
                  <a:pos x="30" y="0"/>
                </a:cxn>
              </a:cxnLst>
              <a:rect l="0" t="0" r="r" b="b"/>
              <a:pathLst>
                <a:path w="161" h="162">
                  <a:moveTo>
                    <a:pt x="30" y="0"/>
                  </a:moveTo>
                  <a:lnTo>
                    <a:pt x="48" y="6"/>
                  </a:lnTo>
                  <a:lnTo>
                    <a:pt x="72" y="6"/>
                  </a:lnTo>
                  <a:lnTo>
                    <a:pt x="114" y="12"/>
                  </a:lnTo>
                  <a:lnTo>
                    <a:pt x="96" y="54"/>
                  </a:lnTo>
                  <a:lnTo>
                    <a:pt x="96" y="60"/>
                  </a:lnTo>
                  <a:lnTo>
                    <a:pt x="102" y="72"/>
                  </a:lnTo>
                  <a:lnTo>
                    <a:pt x="108" y="84"/>
                  </a:lnTo>
                  <a:lnTo>
                    <a:pt x="120" y="96"/>
                  </a:lnTo>
                  <a:lnTo>
                    <a:pt x="143" y="114"/>
                  </a:lnTo>
                  <a:lnTo>
                    <a:pt x="155" y="138"/>
                  </a:lnTo>
                  <a:lnTo>
                    <a:pt x="161" y="156"/>
                  </a:lnTo>
                  <a:lnTo>
                    <a:pt x="161" y="162"/>
                  </a:lnTo>
                  <a:lnTo>
                    <a:pt x="96" y="102"/>
                  </a:lnTo>
                  <a:lnTo>
                    <a:pt x="30" y="54"/>
                  </a:lnTo>
                  <a:lnTo>
                    <a:pt x="0" y="0"/>
                  </a:lnTo>
                  <a:lnTo>
                    <a:pt x="30" y="0"/>
                  </a:lnTo>
                  <a:lnTo>
                    <a:pt x="30" y="0"/>
                  </a:lnTo>
                  <a:close/>
                </a:path>
              </a:pathLst>
            </a:custGeom>
            <a:solidFill>
              <a:schemeClr val="bg2"/>
            </a:solidFill>
            <a:ln w="9525">
              <a:noFill/>
              <a:round/>
              <a:headEnd/>
              <a:tailEnd/>
            </a:ln>
          </p:spPr>
          <p:txBody>
            <a:bodyPr/>
            <a:lstStyle/>
            <a:p>
              <a:endParaRPr lang="zh-TW" altLang="en-US"/>
            </a:p>
          </p:txBody>
        </p:sp>
        <p:sp>
          <p:nvSpPr>
            <p:cNvPr id="1463316" name="Freeform 20"/>
            <p:cNvSpPr>
              <a:spLocks/>
            </p:cNvSpPr>
            <p:nvPr/>
          </p:nvSpPr>
          <p:spPr bwMode="auto">
            <a:xfrm>
              <a:off x="706" y="3854"/>
              <a:ext cx="59" cy="61"/>
            </a:xfrm>
            <a:custGeom>
              <a:avLst/>
              <a:gdLst/>
              <a:ahLst/>
              <a:cxnLst>
                <a:cxn ang="0">
                  <a:pos x="59" y="6"/>
                </a:cxn>
                <a:cxn ang="0">
                  <a:pos x="41" y="30"/>
                </a:cxn>
                <a:cxn ang="0">
                  <a:pos x="41" y="36"/>
                </a:cxn>
                <a:cxn ang="0">
                  <a:pos x="47" y="42"/>
                </a:cxn>
                <a:cxn ang="0">
                  <a:pos x="53" y="54"/>
                </a:cxn>
                <a:cxn ang="0">
                  <a:pos x="53" y="60"/>
                </a:cxn>
                <a:cxn ang="0">
                  <a:pos x="47" y="54"/>
                </a:cxn>
                <a:cxn ang="0">
                  <a:pos x="35" y="48"/>
                </a:cxn>
                <a:cxn ang="0">
                  <a:pos x="23" y="36"/>
                </a:cxn>
                <a:cxn ang="0">
                  <a:pos x="17" y="30"/>
                </a:cxn>
                <a:cxn ang="0">
                  <a:pos x="0" y="0"/>
                </a:cxn>
                <a:cxn ang="0">
                  <a:pos x="59" y="6"/>
                </a:cxn>
                <a:cxn ang="0">
                  <a:pos x="59" y="6"/>
                </a:cxn>
              </a:cxnLst>
              <a:rect l="0" t="0" r="r" b="b"/>
              <a:pathLst>
                <a:path w="59" h="60">
                  <a:moveTo>
                    <a:pt x="59" y="6"/>
                  </a:moveTo>
                  <a:lnTo>
                    <a:pt x="41" y="30"/>
                  </a:lnTo>
                  <a:lnTo>
                    <a:pt x="41" y="36"/>
                  </a:lnTo>
                  <a:lnTo>
                    <a:pt x="47" y="42"/>
                  </a:lnTo>
                  <a:lnTo>
                    <a:pt x="53" y="54"/>
                  </a:lnTo>
                  <a:lnTo>
                    <a:pt x="53" y="60"/>
                  </a:lnTo>
                  <a:lnTo>
                    <a:pt x="47" y="54"/>
                  </a:lnTo>
                  <a:lnTo>
                    <a:pt x="35" y="48"/>
                  </a:lnTo>
                  <a:lnTo>
                    <a:pt x="23" y="36"/>
                  </a:lnTo>
                  <a:lnTo>
                    <a:pt x="17" y="30"/>
                  </a:lnTo>
                  <a:lnTo>
                    <a:pt x="0" y="0"/>
                  </a:lnTo>
                  <a:lnTo>
                    <a:pt x="59" y="6"/>
                  </a:lnTo>
                  <a:lnTo>
                    <a:pt x="59" y="6"/>
                  </a:lnTo>
                  <a:close/>
                </a:path>
              </a:pathLst>
            </a:custGeom>
            <a:solidFill>
              <a:schemeClr val="bg2"/>
            </a:solidFill>
            <a:ln w="9525">
              <a:noFill/>
              <a:round/>
              <a:headEnd/>
              <a:tailEnd/>
            </a:ln>
          </p:spPr>
          <p:txBody>
            <a:bodyPr/>
            <a:lstStyle/>
            <a:p>
              <a:endParaRPr lang="zh-TW" altLang="en-US"/>
            </a:p>
          </p:txBody>
        </p:sp>
        <p:sp>
          <p:nvSpPr>
            <p:cNvPr id="1463317" name="Freeform 21"/>
            <p:cNvSpPr>
              <a:spLocks/>
            </p:cNvSpPr>
            <p:nvPr/>
          </p:nvSpPr>
          <p:spPr bwMode="auto">
            <a:xfrm>
              <a:off x="395" y="3811"/>
              <a:ext cx="245" cy="207"/>
            </a:xfrm>
            <a:custGeom>
              <a:avLst/>
              <a:gdLst/>
              <a:ahLst/>
              <a:cxnLst>
                <a:cxn ang="0">
                  <a:pos x="233" y="36"/>
                </a:cxn>
                <a:cxn ang="0">
                  <a:pos x="245" y="42"/>
                </a:cxn>
                <a:cxn ang="0">
                  <a:pos x="209" y="84"/>
                </a:cxn>
                <a:cxn ang="0">
                  <a:pos x="143" y="132"/>
                </a:cxn>
                <a:cxn ang="0">
                  <a:pos x="167" y="156"/>
                </a:cxn>
                <a:cxn ang="0">
                  <a:pos x="179" y="204"/>
                </a:cxn>
                <a:cxn ang="0">
                  <a:pos x="77" y="132"/>
                </a:cxn>
                <a:cxn ang="0">
                  <a:pos x="47" y="84"/>
                </a:cxn>
                <a:cxn ang="0">
                  <a:pos x="89" y="66"/>
                </a:cxn>
                <a:cxn ang="0">
                  <a:pos x="59" y="36"/>
                </a:cxn>
                <a:cxn ang="0">
                  <a:pos x="0" y="12"/>
                </a:cxn>
                <a:cxn ang="0">
                  <a:pos x="0" y="0"/>
                </a:cxn>
                <a:cxn ang="0">
                  <a:pos x="6" y="0"/>
                </a:cxn>
                <a:cxn ang="0">
                  <a:pos x="12" y="0"/>
                </a:cxn>
                <a:cxn ang="0">
                  <a:pos x="47" y="6"/>
                </a:cxn>
                <a:cxn ang="0">
                  <a:pos x="77" y="6"/>
                </a:cxn>
                <a:cxn ang="0">
                  <a:pos x="83" y="6"/>
                </a:cxn>
                <a:cxn ang="0">
                  <a:pos x="89" y="6"/>
                </a:cxn>
                <a:cxn ang="0">
                  <a:pos x="101" y="12"/>
                </a:cxn>
                <a:cxn ang="0">
                  <a:pos x="125" y="12"/>
                </a:cxn>
                <a:cxn ang="0">
                  <a:pos x="143" y="18"/>
                </a:cxn>
                <a:cxn ang="0">
                  <a:pos x="149" y="18"/>
                </a:cxn>
                <a:cxn ang="0">
                  <a:pos x="149" y="18"/>
                </a:cxn>
                <a:cxn ang="0">
                  <a:pos x="203" y="24"/>
                </a:cxn>
                <a:cxn ang="0">
                  <a:pos x="233" y="36"/>
                </a:cxn>
                <a:cxn ang="0">
                  <a:pos x="233" y="36"/>
                </a:cxn>
              </a:cxnLst>
              <a:rect l="0" t="0" r="r" b="b"/>
              <a:pathLst>
                <a:path w="245" h="204">
                  <a:moveTo>
                    <a:pt x="233" y="36"/>
                  </a:moveTo>
                  <a:lnTo>
                    <a:pt x="245" y="42"/>
                  </a:lnTo>
                  <a:lnTo>
                    <a:pt x="209" y="84"/>
                  </a:lnTo>
                  <a:lnTo>
                    <a:pt x="143" y="132"/>
                  </a:lnTo>
                  <a:lnTo>
                    <a:pt x="167" y="156"/>
                  </a:lnTo>
                  <a:lnTo>
                    <a:pt x="179" y="204"/>
                  </a:lnTo>
                  <a:lnTo>
                    <a:pt x="77" y="132"/>
                  </a:lnTo>
                  <a:lnTo>
                    <a:pt x="47" y="84"/>
                  </a:lnTo>
                  <a:lnTo>
                    <a:pt x="89" y="66"/>
                  </a:lnTo>
                  <a:lnTo>
                    <a:pt x="59" y="36"/>
                  </a:lnTo>
                  <a:lnTo>
                    <a:pt x="0" y="12"/>
                  </a:lnTo>
                  <a:lnTo>
                    <a:pt x="0" y="0"/>
                  </a:lnTo>
                  <a:lnTo>
                    <a:pt x="6" y="0"/>
                  </a:lnTo>
                  <a:lnTo>
                    <a:pt x="12" y="0"/>
                  </a:lnTo>
                  <a:lnTo>
                    <a:pt x="47" y="6"/>
                  </a:lnTo>
                  <a:lnTo>
                    <a:pt x="77" y="6"/>
                  </a:lnTo>
                  <a:lnTo>
                    <a:pt x="83" y="6"/>
                  </a:lnTo>
                  <a:lnTo>
                    <a:pt x="89" y="6"/>
                  </a:lnTo>
                  <a:lnTo>
                    <a:pt x="101" y="12"/>
                  </a:lnTo>
                  <a:lnTo>
                    <a:pt x="125" y="12"/>
                  </a:lnTo>
                  <a:lnTo>
                    <a:pt x="143" y="18"/>
                  </a:lnTo>
                  <a:lnTo>
                    <a:pt x="149" y="18"/>
                  </a:lnTo>
                  <a:lnTo>
                    <a:pt x="149" y="18"/>
                  </a:lnTo>
                  <a:lnTo>
                    <a:pt x="203" y="24"/>
                  </a:lnTo>
                  <a:lnTo>
                    <a:pt x="233" y="36"/>
                  </a:lnTo>
                  <a:lnTo>
                    <a:pt x="233" y="36"/>
                  </a:lnTo>
                  <a:close/>
                </a:path>
              </a:pathLst>
            </a:custGeom>
            <a:solidFill>
              <a:schemeClr val="bg2"/>
            </a:solidFill>
            <a:ln w="9525">
              <a:noFill/>
              <a:round/>
              <a:headEnd/>
              <a:tailEnd/>
            </a:ln>
          </p:spPr>
          <p:txBody>
            <a:bodyPr/>
            <a:lstStyle/>
            <a:p>
              <a:endParaRPr lang="zh-TW" altLang="en-US"/>
            </a:p>
          </p:txBody>
        </p:sp>
      </p:grpSp>
      <p:sp>
        <p:nvSpPr>
          <p:cNvPr id="1463318" name="Rectangle 22"/>
          <p:cNvSpPr>
            <a:spLocks noGrp="1" noChangeArrowheads="1"/>
          </p:cNvSpPr>
          <p:nvPr>
            <p:ph type="title"/>
          </p:nvPr>
        </p:nvSpPr>
        <p:spPr bwMode="auto">
          <a:xfrm>
            <a:off x="476250" y="0"/>
            <a:ext cx="82296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zh-TW" altLang="en-US" smtClean="0"/>
              <a:t>按一下以編輯母片標題樣式</a:t>
            </a:r>
          </a:p>
        </p:txBody>
      </p:sp>
      <p:sp>
        <p:nvSpPr>
          <p:cNvPr id="1463319" name="Rectangle 23"/>
          <p:cNvSpPr>
            <a:spLocks noGrp="1" noChangeArrowheads="1"/>
          </p:cNvSpPr>
          <p:nvPr>
            <p:ph type="body" idx="1"/>
          </p:nvPr>
        </p:nvSpPr>
        <p:spPr bwMode="auto">
          <a:xfrm>
            <a:off x="476250" y="1268413"/>
            <a:ext cx="8229600" cy="4495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zh-TW" altLang="en-US" smtClean="0"/>
              <a:t>按一下以編輯母片</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p>
        </p:txBody>
      </p:sp>
      <p:sp>
        <p:nvSpPr>
          <p:cNvPr id="1463320" name="Rectangle 24"/>
          <p:cNvSpPr>
            <a:spLocks noGrp="1" noChangeArrowheads="1"/>
          </p:cNvSpPr>
          <p:nvPr>
            <p:ph type="dt" sz="half" idx="2"/>
          </p:nvPr>
        </p:nvSpPr>
        <p:spPr bwMode="auto">
          <a:xfrm>
            <a:off x="457200" y="6248400"/>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kumimoji="0" sz="1200">
                <a:effectLst>
                  <a:outerShdw blurRad="38100" dist="38100" dir="2700000" algn="tl">
                    <a:srgbClr val="000000"/>
                  </a:outerShdw>
                </a:effectLst>
              </a:defRPr>
            </a:lvl1pPr>
          </a:lstStyle>
          <a:p>
            <a:endParaRPr lang="en-US" altLang="zh-TW"/>
          </a:p>
        </p:txBody>
      </p:sp>
      <p:sp>
        <p:nvSpPr>
          <p:cNvPr id="1463321" name="Rectangle 2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defRPr kumimoji="0" sz="1200">
                <a:effectLst>
                  <a:outerShdw blurRad="38100" dist="38100" dir="2700000" algn="tl">
                    <a:srgbClr val="000000"/>
                  </a:outerShdw>
                </a:effectLst>
              </a:defRPr>
            </a:lvl1pPr>
          </a:lstStyle>
          <a:p>
            <a:endParaRPr lang="en-US" altLang="zh-TW"/>
          </a:p>
        </p:txBody>
      </p:sp>
      <p:sp>
        <p:nvSpPr>
          <p:cNvPr id="1463322" name="Rectangle 26"/>
          <p:cNvSpPr>
            <a:spLocks noGrp="1" noChangeArrowheads="1"/>
          </p:cNvSpPr>
          <p:nvPr>
            <p:ph type="sldNum" sz="quarter" idx="4"/>
          </p:nvPr>
        </p:nvSpPr>
        <p:spPr bwMode="auto">
          <a:xfrm>
            <a:off x="6553200" y="6248400"/>
            <a:ext cx="21336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kumimoji="0" sz="1200">
                <a:effectLst>
                  <a:outerShdw blurRad="38100" dist="38100" dir="2700000" algn="tl">
                    <a:srgbClr val="000000"/>
                  </a:outerShdw>
                </a:effectLst>
              </a:defRPr>
            </a:lvl1pPr>
          </a:lstStyle>
          <a:p>
            <a:fld id="{4CC7B7DB-30E4-4489-8E11-6656BE016FDF}" type="slidenum">
              <a:rPr lang="en-US" altLang="zh-TW"/>
              <a:pPr/>
              <a:t>‹#›</a:t>
            </a:fld>
            <a:endParaRPr lang="en-US" altLang="zh-TW"/>
          </a:p>
        </p:txBody>
      </p:sp>
      <p:grpSp>
        <p:nvGrpSpPr>
          <p:cNvPr id="6" name="Group 31"/>
          <p:cNvGrpSpPr>
            <a:grpSpLocks/>
          </p:cNvGrpSpPr>
          <p:nvPr/>
        </p:nvGrpSpPr>
        <p:grpSpPr bwMode="auto">
          <a:xfrm>
            <a:off x="1241425" y="6399213"/>
            <a:ext cx="6408738" cy="493712"/>
            <a:chOff x="782" y="4031"/>
            <a:chExt cx="4037" cy="311"/>
          </a:xfrm>
        </p:grpSpPr>
        <p:pic>
          <p:nvPicPr>
            <p:cNvPr id="1463324" name="Picture 28" descr="namemark2"/>
            <p:cNvPicPr>
              <a:picLocks noChangeAspect="1" noChangeArrowheads="1"/>
            </p:cNvPicPr>
            <p:nvPr userDrawn="1"/>
          </p:nvPicPr>
          <p:blipFill>
            <a:blip r:embed="rId3"/>
            <a:srcRect/>
            <a:stretch>
              <a:fillRect/>
            </a:stretch>
          </p:blipFill>
          <p:spPr bwMode="auto">
            <a:xfrm>
              <a:off x="782" y="4031"/>
              <a:ext cx="960" cy="199"/>
            </a:xfrm>
            <a:prstGeom prst="rect">
              <a:avLst/>
            </a:prstGeom>
            <a:noFill/>
          </p:spPr>
        </p:pic>
        <p:sp>
          <p:nvSpPr>
            <p:cNvPr id="1463325" name="Rectangle 29"/>
            <p:cNvSpPr>
              <a:spLocks noChangeArrowheads="1"/>
            </p:cNvSpPr>
            <p:nvPr userDrawn="1"/>
          </p:nvSpPr>
          <p:spPr bwMode="auto">
            <a:xfrm>
              <a:off x="1774" y="4059"/>
              <a:ext cx="3045" cy="173"/>
            </a:xfrm>
            <a:prstGeom prst="rect">
              <a:avLst/>
            </a:prstGeom>
            <a:noFill/>
            <a:ln w="9525">
              <a:noFill/>
              <a:miter lim="800000"/>
              <a:headEnd/>
              <a:tailEnd/>
            </a:ln>
            <a:effectLst/>
          </p:spPr>
          <p:txBody>
            <a:bodyPr wrap="none">
              <a:spAutoFit/>
            </a:bodyPr>
            <a:lstStyle/>
            <a:p>
              <a:r>
                <a:rPr lang="zh-TW" altLang="en-US" sz="1200">
                  <a:solidFill>
                    <a:srgbClr val="FFFF00"/>
                  </a:solidFill>
                  <a:ea typeface="標楷體" pitchFamily="65" charset="-120"/>
                </a:rPr>
                <a:t>李國光   </a:t>
              </a:r>
              <a:r>
                <a:rPr lang="zh-TW" altLang="en-US" sz="1200">
                  <a:solidFill>
                    <a:srgbClr val="FFFF00"/>
                  </a:solidFill>
                  <a:ea typeface="標楷體" pitchFamily="65" charset="-120"/>
                  <a:sym typeface="Symbol" pitchFamily="18" charset="2"/>
                </a:rPr>
                <a:t></a:t>
              </a:r>
              <a:r>
                <a:rPr lang="zh-TW" altLang="en-US" sz="1200">
                  <a:solidFill>
                    <a:srgbClr val="FFFF00"/>
                  </a:solidFill>
                  <a:ea typeface="標楷體" pitchFamily="65" charset="-120"/>
                </a:rPr>
                <a:t> 版權所有   </a:t>
              </a:r>
              <a:r>
                <a:rPr lang="en-US" altLang="zh-TW" sz="1200">
                  <a:solidFill>
                    <a:srgbClr val="FFFF00"/>
                  </a:solidFill>
                  <a:ea typeface="標楷體" pitchFamily="65" charset="-120"/>
                </a:rPr>
                <a:t>Tel: 02-2737-6782  Email: </a:t>
              </a:r>
              <a:r>
                <a:rPr lang="en-US" altLang="zh-TW" sz="1200">
                  <a:solidFill>
                    <a:srgbClr val="FFFF00"/>
                  </a:solidFill>
                  <a:ea typeface="標楷體" pitchFamily="65" charset="-120"/>
                  <a:hlinkClick r:id="rId4"/>
                </a:rPr>
                <a:t>lgg@cs.ntust.edu.tw</a:t>
              </a:r>
              <a:endParaRPr lang="en-US" altLang="zh-TW" sz="1200" b="1">
                <a:ea typeface="標楷體" pitchFamily="65" charset="-120"/>
              </a:endParaRPr>
            </a:p>
          </p:txBody>
        </p:sp>
        <p:sp>
          <p:nvSpPr>
            <p:cNvPr id="1463326" name="Text Box 30"/>
            <p:cNvSpPr txBox="1">
              <a:spLocks noChangeArrowheads="1"/>
            </p:cNvSpPr>
            <p:nvPr userDrawn="1"/>
          </p:nvSpPr>
          <p:spPr bwMode="auto">
            <a:xfrm>
              <a:off x="1859" y="4169"/>
              <a:ext cx="2372" cy="173"/>
            </a:xfrm>
            <a:prstGeom prst="rect">
              <a:avLst/>
            </a:prstGeom>
            <a:noFill/>
            <a:ln w="9525">
              <a:noFill/>
              <a:miter lim="800000"/>
              <a:headEnd/>
              <a:tailEnd/>
            </a:ln>
            <a:effectLst/>
          </p:spPr>
          <p:txBody>
            <a:bodyPr wrap="none">
              <a:spAutoFit/>
            </a:bodyPr>
            <a:lstStyle/>
            <a:p>
              <a:r>
                <a:rPr lang="zh-TW" altLang="en-US" sz="1200">
                  <a:solidFill>
                    <a:srgbClr val="FF3300"/>
                  </a:solidFill>
                  <a:latin typeface="標楷體" pitchFamily="65" charset="-120"/>
                  <a:ea typeface="標楷體" pitchFamily="65" charset="-120"/>
                </a:rPr>
                <a:t>知識與遠見的結合，才能夠避免無知與短視</a:t>
              </a:r>
              <a:r>
                <a:rPr lang="en-US" altLang="zh-TW" sz="1200">
                  <a:solidFill>
                    <a:srgbClr val="FF3300"/>
                  </a:solidFill>
                  <a:latin typeface="標楷體" pitchFamily="65" charset="-120"/>
                  <a:ea typeface="標楷體" pitchFamily="65" charset="-120"/>
                </a:rPr>
                <a:t>---</a:t>
              </a:r>
              <a:r>
                <a:rPr lang="zh-TW" altLang="en-US" sz="1200">
                  <a:solidFill>
                    <a:srgbClr val="FF3300"/>
                  </a:solidFill>
                  <a:latin typeface="標楷體" pitchFamily="65" charset="-120"/>
                  <a:ea typeface="標楷體" pitchFamily="65" charset="-120"/>
                </a:rPr>
                <a:t>高希均</a:t>
              </a:r>
            </a:p>
          </p:txBody>
        </p:sp>
      </p:grpSp>
    </p:spTree>
  </p:cSld>
  <p:clrMap bg1="dk2" tx1="lt1" bg2="dk1" tx2="lt2" accent1="accent1" accent2="accent2" accent3="accent3" accent4="accent4" accent5="accent5" accent6="accent6" hlink="hlink" folHlink="folHlink"/>
  <p:sldLayoutIdLst>
    <p:sldLayoutId id="2147483663" r:id="rId1"/>
  </p:sldLayoutIdLst>
  <p:timing>
    <p:tnLst>
      <p:par>
        <p:cTn id="1" dur="indefinite" restart="never" nodeType="tmRoot"/>
      </p:par>
    </p:tnLst>
  </p:timing>
  <p:hf hdr="0" ftr="0" dt="0"/>
  <p:txStyles>
    <p:titleStyle>
      <a:lvl1pPr algn="ctr" rtl="0" eaLnBrk="1" fontAlgn="base" hangingPunct="1">
        <a:spcBef>
          <a:spcPct val="0"/>
        </a:spcBef>
        <a:spcAft>
          <a:spcPct val="0"/>
        </a:spcAft>
        <a:defRPr kumimoji="1" sz="4000" b="1">
          <a:solidFill>
            <a:schemeClr val="tx2"/>
          </a:solidFill>
          <a:effectLst>
            <a:outerShdw blurRad="38100" dist="38100" dir="2700000" algn="tl">
              <a:srgbClr val="000000"/>
            </a:outerShdw>
          </a:effectLst>
          <a:latin typeface="+mj-lt"/>
          <a:ea typeface="+mj-ea"/>
          <a:cs typeface="+mj-cs"/>
        </a:defRPr>
      </a:lvl1pPr>
      <a:lvl2pPr algn="ctr" rtl="0" eaLnBrk="1" fontAlgn="base" hangingPunct="1">
        <a:spcBef>
          <a:spcPct val="0"/>
        </a:spcBef>
        <a:spcAft>
          <a:spcPct val="0"/>
        </a:spcAft>
        <a:defRPr kumimoji="1" sz="4000" b="1">
          <a:solidFill>
            <a:schemeClr val="tx2"/>
          </a:solidFill>
          <a:effectLst>
            <a:outerShdw blurRad="38100" dist="38100" dir="2700000" algn="tl">
              <a:srgbClr val="000000"/>
            </a:outerShdw>
          </a:effectLst>
          <a:latin typeface="Arial" pitchFamily="34" charset="0"/>
          <a:ea typeface="標楷體" pitchFamily="65" charset="-120"/>
        </a:defRPr>
      </a:lvl2pPr>
      <a:lvl3pPr algn="ctr" rtl="0" eaLnBrk="1" fontAlgn="base" hangingPunct="1">
        <a:spcBef>
          <a:spcPct val="0"/>
        </a:spcBef>
        <a:spcAft>
          <a:spcPct val="0"/>
        </a:spcAft>
        <a:defRPr kumimoji="1" sz="4000" b="1">
          <a:solidFill>
            <a:schemeClr val="tx2"/>
          </a:solidFill>
          <a:effectLst>
            <a:outerShdw blurRad="38100" dist="38100" dir="2700000" algn="tl">
              <a:srgbClr val="000000"/>
            </a:outerShdw>
          </a:effectLst>
          <a:latin typeface="Arial" pitchFamily="34" charset="0"/>
          <a:ea typeface="標楷體" pitchFamily="65" charset="-120"/>
        </a:defRPr>
      </a:lvl3pPr>
      <a:lvl4pPr algn="ctr" rtl="0" eaLnBrk="1" fontAlgn="base" hangingPunct="1">
        <a:spcBef>
          <a:spcPct val="0"/>
        </a:spcBef>
        <a:spcAft>
          <a:spcPct val="0"/>
        </a:spcAft>
        <a:defRPr kumimoji="1" sz="4000" b="1">
          <a:solidFill>
            <a:schemeClr val="tx2"/>
          </a:solidFill>
          <a:effectLst>
            <a:outerShdw blurRad="38100" dist="38100" dir="2700000" algn="tl">
              <a:srgbClr val="000000"/>
            </a:outerShdw>
          </a:effectLst>
          <a:latin typeface="Arial" pitchFamily="34" charset="0"/>
          <a:ea typeface="標楷體" pitchFamily="65" charset="-120"/>
        </a:defRPr>
      </a:lvl4pPr>
      <a:lvl5pPr algn="ctr" rtl="0" eaLnBrk="1" fontAlgn="base" hangingPunct="1">
        <a:spcBef>
          <a:spcPct val="0"/>
        </a:spcBef>
        <a:spcAft>
          <a:spcPct val="0"/>
        </a:spcAft>
        <a:defRPr kumimoji="1" sz="4000" b="1">
          <a:solidFill>
            <a:schemeClr val="tx2"/>
          </a:solidFill>
          <a:effectLst>
            <a:outerShdw blurRad="38100" dist="38100" dir="2700000" algn="tl">
              <a:srgbClr val="000000"/>
            </a:outerShdw>
          </a:effectLst>
          <a:latin typeface="Arial" pitchFamily="34" charset="0"/>
          <a:ea typeface="標楷體" pitchFamily="65" charset="-120"/>
        </a:defRPr>
      </a:lvl5pPr>
      <a:lvl6pPr marL="457200" algn="ctr" rtl="0" eaLnBrk="1" fontAlgn="base" hangingPunct="1">
        <a:spcBef>
          <a:spcPct val="0"/>
        </a:spcBef>
        <a:spcAft>
          <a:spcPct val="0"/>
        </a:spcAft>
        <a:defRPr kumimoji="1" sz="4000" b="1">
          <a:solidFill>
            <a:schemeClr val="tx2"/>
          </a:solidFill>
          <a:effectLst>
            <a:outerShdw blurRad="38100" dist="38100" dir="2700000" algn="tl">
              <a:srgbClr val="000000"/>
            </a:outerShdw>
          </a:effectLst>
          <a:latin typeface="Arial" pitchFamily="34" charset="0"/>
          <a:ea typeface="標楷體" pitchFamily="65" charset="-120"/>
        </a:defRPr>
      </a:lvl6pPr>
      <a:lvl7pPr marL="914400" algn="ctr" rtl="0" eaLnBrk="1" fontAlgn="base" hangingPunct="1">
        <a:spcBef>
          <a:spcPct val="0"/>
        </a:spcBef>
        <a:spcAft>
          <a:spcPct val="0"/>
        </a:spcAft>
        <a:defRPr kumimoji="1" sz="4000" b="1">
          <a:solidFill>
            <a:schemeClr val="tx2"/>
          </a:solidFill>
          <a:effectLst>
            <a:outerShdw blurRad="38100" dist="38100" dir="2700000" algn="tl">
              <a:srgbClr val="000000"/>
            </a:outerShdw>
          </a:effectLst>
          <a:latin typeface="Arial" pitchFamily="34" charset="0"/>
          <a:ea typeface="標楷體" pitchFamily="65" charset="-120"/>
        </a:defRPr>
      </a:lvl7pPr>
      <a:lvl8pPr marL="1371600" algn="ctr" rtl="0" eaLnBrk="1" fontAlgn="base" hangingPunct="1">
        <a:spcBef>
          <a:spcPct val="0"/>
        </a:spcBef>
        <a:spcAft>
          <a:spcPct val="0"/>
        </a:spcAft>
        <a:defRPr kumimoji="1" sz="4000" b="1">
          <a:solidFill>
            <a:schemeClr val="tx2"/>
          </a:solidFill>
          <a:effectLst>
            <a:outerShdw blurRad="38100" dist="38100" dir="2700000" algn="tl">
              <a:srgbClr val="000000"/>
            </a:outerShdw>
          </a:effectLst>
          <a:latin typeface="Arial" pitchFamily="34" charset="0"/>
          <a:ea typeface="標楷體" pitchFamily="65" charset="-120"/>
        </a:defRPr>
      </a:lvl8pPr>
      <a:lvl9pPr marL="1828800" algn="ctr" rtl="0" eaLnBrk="1" fontAlgn="base" hangingPunct="1">
        <a:spcBef>
          <a:spcPct val="0"/>
        </a:spcBef>
        <a:spcAft>
          <a:spcPct val="0"/>
        </a:spcAft>
        <a:defRPr kumimoji="1" sz="4000" b="1">
          <a:solidFill>
            <a:schemeClr val="tx2"/>
          </a:solidFill>
          <a:effectLst>
            <a:outerShdw blurRad="38100" dist="38100" dir="2700000" algn="tl">
              <a:srgbClr val="000000"/>
            </a:outerShdw>
          </a:effectLst>
          <a:latin typeface="Arial" pitchFamily="34" charset="0"/>
          <a:ea typeface="標楷體" pitchFamily="65" charset="-120"/>
        </a:defRPr>
      </a:lvl9pPr>
    </p:titleStyle>
    <p:bodyStyle>
      <a:lvl1pPr marL="342900" indent="-342900" algn="l" rtl="0" eaLnBrk="1" fontAlgn="base" hangingPunct="1">
        <a:spcBef>
          <a:spcPct val="20000"/>
        </a:spcBef>
        <a:spcAft>
          <a:spcPct val="0"/>
        </a:spcAft>
        <a:buClr>
          <a:schemeClr val="tx2"/>
        </a:buClr>
        <a:buChar char="•"/>
        <a:defRPr kumimoji="1" sz="3200">
          <a:solidFill>
            <a:schemeClr val="tx1"/>
          </a:solidFill>
          <a:latin typeface="+mn-lt"/>
          <a:ea typeface="+mn-ea"/>
          <a:cs typeface="+mn-cs"/>
        </a:defRPr>
      </a:lvl1pPr>
      <a:lvl2pPr marL="742950" indent="-285750" algn="l" rtl="0" eaLnBrk="1" fontAlgn="base" hangingPunct="1">
        <a:spcBef>
          <a:spcPct val="20000"/>
        </a:spcBef>
        <a:spcAft>
          <a:spcPct val="0"/>
        </a:spcAft>
        <a:buChar char="–"/>
        <a:defRPr kumimoji="1" sz="2800">
          <a:solidFill>
            <a:schemeClr val="tx1"/>
          </a:solidFill>
          <a:latin typeface="+mn-lt"/>
          <a:ea typeface="+mn-ea"/>
        </a:defRPr>
      </a:lvl2pPr>
      <a:lvl3pPr marL="1143000" indent="-228600" algn="l" rtl="0" eaLnBrk="1" fontAlgn="base" hangingPunct="1">
        <a:spcBef>
          <a:spcPct val="20000"/>
        </a:spcBef>
        <a:spcAft>
          <a:spcPct val="0"/>
        </a:spcAft>
        <a:buClr>
          <a:schemeClr val="tx2"/>
        </a:buClr>
        <a:buChar char="•"/>
        <a:defRPr kumimoji="1" sz="2400">
          <a:solidFill>
            <a:schemeClr val="tx1"/>
          </a:solidFill>
          <a:latin typeface="+mn-lt"/>
          <a:ea typeface="+mn-ea"/>
        </a:defRPr>
      </a:lvl3pPr>
      <a:lvl4pPr marL="1600200" indent="-228600" algn="l" rtl="0" eaLnBrk="1" fontAlgn="base" hangingPunct="1">
        <a:spcBef>
          <a:spcPct val="20000"/>
        </a:spcBef>
        <a:spcAft>
          <a:spcPct val="0"/>
        </a:spcAft>
        <a:buChar char="–"/>
        <a:defRPr kumimoji="1" sz="2000">
          <a:solidFill>
            <a:schemeClr val="tx1"/>
          </a:solidFill>
          <a:latin typeface="+mn-lt"/>
          <a:ea typeface="+mn-ea"/>
        </a:defRPr>
      </a:lvl4pPr>
      <a:lvl5pPr marL="2057400" indent="-228600" algn="l" rtl="0" eaLnBrk="1" fontAlgn="base" hangingPunct="1">
        <a:spcBef>
          <a:spcPct val="20000"/>
        </a:spcBef>
        <a:spcAft>
          <a:spcPct val="0"/>
        </a:spcAft>
        <a:buClr>
          <a:schemeClr val="tx2"/>
        </a:buClr>
        <a:buChar char="•"/>
        <a:defRPr kumimoji="1" sz="2000">
          <a:solidFill>
            <a:schemeClr val="tx1"/>
          </a:solidFill>
          <a:latin typeface="+mn-lt"/>
          <a:ea typeface="+mn-ea"/>
        </a:defRPr>
      </a:lvl5pPr>
      <a:lvl6pPr marL="2514600" indent="-228600" algn="l" rtl="0" eaLnBrk="1" fontAlgn="base" hangingPunct="1">
        <a:spcBef>
          <a:spcPct val="20000"/>
        </a:spcBef>
        <a:spcAft>
          <a:spcPct val="0"/>
        </a:spcAft>
        <a:buClr>
          <a:schemeClr val="tx2"/>
        </a:buClr>
        <a:buChar char="•"/>
        <a:defRPr kumimoji="1" sz="2000">
          <a:solidFill>
            <a:schemeClr val="tx1"/>
          </a:solidFill>
          <a:latin typeface="+mn-lt"/>
          <a:ea typeface="+mn-ea"/>
        </a:defRPr>
      </a:lvl6pPr>
      <a:lvl7pPr marL="2971800" indent="-228600" algn="l" rtl="0" eaLnBrk="1" fontAlgn="base" hangingPunct="1">
        <a:spcBef>
          <a:spcPct val="20000"/>
        </a:spcBef>
        <a:spcAft>
          <a:spcPct val="0"/>
        </a:spcAft>
        <a:buClr>
          <a:schemeClr val="tx2"/>
        </a:buClr>
        <a:buChar char="•"/>
        <a:defRPr kumimoji="1" sz="2000">
          <a:solidFill>
            <a:schemeClr val="tx1"/>
          </a:solidFill>
          <a:latin typeface="+mn-lt"/>
          <a:ea typeface="+mn-ea"/>
        </a:defRPr>
      </a:lvl7pPr>
      <a:lvl8pPr marL="3429000" indent="-228600" algn="l" rtl="0" eaLnBrk="1" fontAlgn="base" hangingPunct="1">
        <a:spcBef>
          <a:spcPct val="20000"/>
        </a:spcBef>
        <a:spcAft>
          <a:spcPct val="0"/>
        </a:spcAft>
        <a:buClr>
          <a:schemeClr val="tx2"/>
        </a:buClr>
        <a:buChar char="•"/>
        <a:defRPr kumimoji="1" sz="2000">
          <a:solidFill>
            <a:schemeClr val="tx1"/>
          </a:solidFill>
          <a:latin typeface="+mn-lt"/>
          <a:ea typeface="+mn-ea"/>
        </a:defRPr>
      </a:lvl8pPr>
      <a:lvl9pPr marL="3886200" indent="-228600" algn="l" rtl="0" eaLnBrk="1" fontAlgn="base" hangingPunct="1">
        <a:spcBef>
          <a:spcPct val="20000"/>
        </a:spcBef>
        <a:spcAft>
          <a:spcPct val="0"/>
        </a:spcAft>
        <a:buClr>
          <a:schemeClr val="tx2"/>
        </a:buClr>
        <a:buChar char="•"/>
        <a:defRPr kumimoji="1" sz="2000">
          <a:solidFill>
            <a:schemeClr val="tx1"/>
          </a:solidFill>
          <a:latin typeface="+mn-lt"/>
          <a:ea typeface="+mn-ea"/>
        </a:defRPr>
      </a:lvl9pPr>
    </p:bodyStyle>
    <p:other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hyperlink" Target="https://www.leegwoguang.site/" TargetMode="Externa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1.xml"/><Relationship Id="rId1" Type="http://schemas.openxmlformats.org/officeDocument/2006/relationships/vmlDrawing" Target="../drawings/vmlDrawing1.vml"/><Relationship Id="rId4" Type="http://schemas.openxmlformats.org/officeDocument/2006/relationships/image" Target="../media/image6.wmf"/></Relationships>
</file>

<file path=ppt/slides/_rels/slide16.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Layout" Target="../slideLayouts/slideLayout1.xml"/><Relationship Id="rId1" Type="http://schemas.openxmlformats.org/officeDocument/2006/relationships/vmlDrawing" Target="../drawings/vmlDrawing2.vml"/><Relationship Id="rId4" Type="http://schemas.openxmlformats.org/officeDocument/2006/relationships/image" Target="../media/image7.wmf"/></Relationships>
</file>

<file path=ppt/slides/_rels/slide17.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slideLayout" Target="../slideLayouts/slideLayout1.xml"/><Relationship Id="rId1" Type="http://schemas.openxmlformats.org/officeDocument/2006/relationships/vmlDrawing" Target="../drawings/vmlDrawing3.vml"/><Relationship Id="rId4" Type="http://schemas.openxmlformats.org/officeDocument/2006/relationships/image" Target="../media/image9.wmf"/></Relationships>
</file>

<file path=ppt/slides/_rels/slide19.xml.rels><?xml version="1.0" encoding="UTF-8" standalone="yes"?>
<Relationships xmlns="http://schemas.openxmlformats.org/package/2006/relationships"><Relationship Id="rId3" Type="http://schemas.openxmlformats.org/officeDocument/2006/relationships/oleObject" Target="../embeddings/oleObject4.bin"/><Relationship Id="rId2" Type="http://schemas.openxmlformats.org/officeDocument/2006/relationships/slideLayout" Target="../slideLayouts/slideLayout1.xml"/><Relationship Id="rId1" Type="http://schemas.openxmlformats.org/officeDocument/2006/relationships/vmlDrawing" Target="../drawings/vmlDrawing4.vml"/><Relationship Id="rId4" Type="http://schemas.openxmlformats.org/officeDocument/2006/relationships/image" Target="../media/image10.wmf"/></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hyperlink" Target="https://cmap.ihmc.us/" TargetMode="External"/><Relationship Id="rId2" Type="http://schemas.openxmlformats.org/officeDocument/2006/relationships/image" Target="../media/image11.pn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hyperlink" Target="https://www.leegwoguang.site/cmap/education/kdefinition/kdefinition.html" TargetMode="External"/><Relationship Id="rId2" Type="http://schemas.openxmlformats.org/officeDocument/2006/relationships/image" Target="../media/image12.jp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hyperlink" Target="https://www.leegwoguang.site/" TargetMode="External"/><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hyperlink" Target="https://is.gd/hp1GUO" TargetMode="External"/><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hyperlink" Target="https://is.gd/hS9Pnl" TargetMode="External"/><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hyperlink" Target="https://is.gd/ROYurR" TargetMode="Externa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3" Type="http://schemas.openxmlformats.org/officeDocument/2006/relationships/hyperlink" Target="https://is.gd/sZqwmJ" TargetMode="External"/><Relationship Id="rId2" Type="http://schemas.openxmlformats.org/officeDocument/2006/relationships/image" Target="../media/image22.jpe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hyperlink" Target="http://www.coexploration.org/howsthewater/html/overviewwater.html" TargetMode="External"/><Relationship Id="rId2" Type="http://schemas.openxmlformats.org/officeDocument/2006/relationships/image" Target="../media/image4.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479137" y="836712"/>
            <a:ext cx="8229600" cy="5256584"/>
          </a:xfrm>
        </p:spPr>
        <p:txBody>
          <a:bodyPr/>
          <a:lstStyle/>
          <a:p>
            <a:r>
              <a:rPr lang="en-US" altLang="zh-TW" dirty="0" smtClean="0"/>
              <a:t/>
            </a:r>
            <a:br>
              <a:rPr lang="en-US" altLang="zh-TW" dirty="0" smtClean="0"/>
            </a:br>
            <a:r>
              <a:rPr lang="zh-TW" altLang="en-US" dirty="0" smtClean="0">
                <a:solidFill>
                  <a:srgbClr val="FFC000"/>
                </a:solidFill>
              </a:rPr>
              <a:t>應用概念圖</a:t>
            </a:r>
            <a:r>
              <a:rPr lang="zh-TW" altLang="en-US" dirty="0">
                <a:solidFill>
                  <a:srgbClr val="FFC000"/>
                </a:solidFill>
              </a:rPr>
              <a:t>於</a:t>
            </a:r>
            <a:r>
              <a:rPr lang="zh-TW" altLang="en-US" dirty="0" smtClean="0">
                <a:solidFill>
                  <a:srgbClr val="FFC000"/>
                </a:solidFill>
              </a:rPr>
              <a:t>聖經之研讀與分享</a:t>
            </a:r>
            <a:r>
              <a:rPr lang="en-US" altLang="zh-TW" dirty="0" smtClean="0"/>
              <a:t/>
            </a:r>
            <a:br>
              <a:rPr lang="en-US" altLang="zh-TW" dirty="0" smtClean="0"/>
            </a:br>
            <a:r>
              <a:rPr lang="en-US" altLang="zh-TW" dirty="0"/>
              <a:t/>
            </a:r>
            <a:br>
              <a:rPr lang="en-US" altLang="zh-TW" dirty="0"/>
            </a:br>
            <a:r>
              <a:rPr lang="en-US" altLang="zh-TW" sz="3200" dirty="0" smtClean="0"/>
              <a:t>Using Concept Map </a:t>
            </a:r>
            <a:r>
              <a:rPr lang="en-US" altLang="zh-TW" sz="3200" dirty="0"/>
              <a:t>for the Bible Study: </a:t>
            </a:r>
            <a:r>
              <a:rPr lang="en-US" altLang="zh-TW" sz="3200" dirty="0" smtClean="0"/>
              <a:t>Reading </a:t>
            </a:r>
            <a:r>
              <a:rPr lang="en-US" altLang="zh-TW" sz="3200" dirty="0"/>
              <a:t>&amp; </a:t>
            </a:r>
            <a:r>
              <a:rPr lang="en-US" altLang="zh-TW" sz="3200" dirty="0" smtClean="0"/>
              <a:t>Sharing</a:t>
            </a:r>
            <a:br>
              <a:rPr lang="en-US" altLang="zh-TW" sz="3200" dirty="0" smtClean="0"/>
            </a:br>
            <a:r>
              <a:rPr lang="en-US" altLang="zh-TW" dirty="0"/>
              <a:t/>
            </a:r>
            <a:br>
              <a:rPr lang="en-US" altLang="zh-TW" dirty="0"/>
            </a:br>
            <a:r>
              <a:rPr lang="zh-TW" altLang="en-US" sz="3200" dirty="0" smtClean="0"/>
              <a:t>李國光</a:t>
            </a:r>
            <a:r>
              <a:rPr lang="zh-TW" altLang="en-US" sz="3200" dirty="0"/>
              <a:t>弟兄</a:t>
            </a:r>
            <a:r>
              <a:rPr lang="en-US" altLang="zh-TW" dirty="0" smtClean="0"/>
              <a:t/>
            </a:r>
            <a:br>
              <a:rPr lang="en-US" altLang="zh-TW" dirty="0" smtClean="0"/>
            </a:br>
            <a:r>
              <a:rPr lang="en-US" altLang="zh-TW" sz="2800" dirty="0" smtClean="0">
                <a:hlinkClick r:id="rId2"/>
              </a:rPr>
              <a:t>https://www.leegwoguang.site</a:t>
            </a:r>
            <a:endParaRPr lang="zh-TW" altLang="en-US" sz="2800" dirty="0"/>
          </a:p>
        </p:txBody>
      </p:sp>
      <p:sp>
        <p:nvSpPr>
          <p:cNvPr id="4" name="投影片編號版面配置區 3"/>
          <p:cNvSpPr>
            <a:spLocks noGrp="1"/>
          </p:cNvSpPr>
          <p:nvPr>
            <p:ph type="sldNum" sz="quarter" idx="12"/>
          </p:nvPr>
        </p:nvSpPr>
        <p:spPr/>
        <p:txBody>
          <a:bodyPr/>
          <a:lstStyle/>
          <a:p>
            <a:pPr>
              <a:defRPr/>
            </a:pPr>
            <a:fld id="{D956E4A9-6072-45F8-AE77-155EB86D10BF}" type="slidenum">
              <a:rPr lang="en-US" altLang="zh-TW" smtClean="0"/>
              <a:pPr>
                <a:defRPr/>
              </a:pPr>
              <a:t>1</a:t>
            </a:fld>
            <a:endParaRPr lang="en-US" altLang="zh-TW"/>
          </a:p>
        </p:txBody>
      </p:sp>
    </p:spTree>
    <p:extLst>
      <p:ext uri="{BB962C8B-B14F-4D97-AF65-F5344CB8AC3E}">
        <p14:creationId xmlns:p14="http://schemas.microsoft.com/office/powerpoint/2010/main" val="3225089894"/>
      </p:ext>
    </p:extLst>
  </p:cSld>
  <p:clrMapOvr>
    <a:masterClrMapping/>
  </p:clrMapOvr>
  <mc:AlternateContent xmlns:mc="http://schemas.openxmlformats.org/markup-compatibility/2006">
    <mc:Choice xmlns:p14="http://schemas.microsoft.com/office/powerpoint/2010/main" Requires="p14">
      <p:transition spd="slow" p14:dur="2000">
        <p:cut/>
      </p:transition>
    </mc:Choice>
    <mc:Fallback>
      <p:transition spd="slow">
        <p:cut/>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標題 3"/>
          <p:cNvSpPr>
            <a:spLocks noGrp="1"/>
          </p:cNvSpPr>
          <p:nvPr>
            <p:ph type="title"/>
          </p:nvPr>
        </p:nvSpPr>
        <p:spPr/>
        <p:txBody>
          <a:bodyPr/>
          <a:lstStyle/>
          <a:p>
            <a:r>
              <a:rPr lang="zh-TW" altLang="en-US" dirty="0" smtClean="0"/>
              <a:t>印度豹概念圖</a:t>
            </a:r>
            <a:endParaRPr lang="zh-TW" altLang="en-US" dirty="0"/>
          </a:p>
        </p:txBody>
      </p:sp>
      <p:sp>
        <p:nvSpPr>
          <p:cNvPr id="2" name="投影片編號版面配置區 1"/>
          <p:cNvSpPr>
            <a:spLocks noGrp="1"/>
          </p:cNvSpPr>
          <p:nvPr>
            <p:ph type="sldNum" sz="quarter" idx="12"/>
          </p:nvPr>
        </p:nvSpPr>
        <p:spPr/>
        <p:txBody>
          <a:bodyPr/>
          <a:lstStyle/>
          <a:p>
            <a:pPr>
              <a:defRPr/>
            </a:pPr>
            <a:fld id="{877407DC-58CE-4F43-9895-E323A94D7FB8}" type="slidenum">
              <a:rPr lang="zh-TW" altLang="en-US" smtClean="0"/>
              <a:pPr>
                <a:defRPr/>
              </a:pPr>
              <a:t>10</a:t>
            </a:fld>
            <a:endParaRPr lang="zh-TW" altLang="en-US"/>
          </a:p>
        </p:txBody>
      </p:sp>
      <p:pic>
        <p:nvPicPr>
          <p:cNvPr id="39938" name="Picture 2"/>
          <p:cNvPicPr>
            <a:picLocks noChangeAspect="1" noChangeArrowheads="1"/>
          </p:cNvPicPr>
          <p:nvPr/>
        </p:nvPicPr>
        <p:blipFill>
          <a:blip r:embed="rId2"/>
          <a:srcRect/>
          <a:stretch>
            <a:fillRect/>
          </a:stretch>
        </p:blipFill>
        <p:spPr bwMode="auto">
          <a:xfrm>
            <a:off x="2357422" y="1214422"/>
            <a:ext cx="6505600" cy="4784151"/>
          </a:xfrm>
          <a:prstGeom prst="rect">
            <a:avLst/>
          </a:prstGeom>
          <a:noFill/>
          <a:ln w="9525">
            <a:noFill/>
            <a:miter lim="800000"/>
            <a:headEnd/>
            <a:tailEnd/>
          </a:ln>
          <a:effectLst/>
        </p:spPr>
      </p:pic>
      <p:sp>
        <p:nvSpPr>
          <p:cNvPr id="6" name="文字方塊 5"/>
          <p:cNvSpPr txBox="1"/>
          <p:nvPr/>
        </p:nvSpPr>
        <p:spPr>
          <a:xfrm>
            <a:off x="214282" y="1214422"/>
            <a:ext cx="1857388" cy="4401205"/>
          </a:xfrm>
          <a:prstGeom prst="rect">
            <a:avLst/>
          </a:prstGeom>
          <a:solidFill>
            <a:srgbClr val="FFFF00"/>
          </a:solidFill>
        </p:spPr>
        <p:txBody>
          <a:bodyPr wrap="square" rtlCol="0">
            <a:spAutoFit/>
          </a:bodyPr>
          <a:lstStyle/>
          <a:p>
            <a:pPr algn="just"/>
            <a:r>
              <a:rPr lang="zh-TW" altLang="en-US" sz="2000" b="1" dirty="0" smtClean="0">
                <a:solidFill>
                  <a:srgbClr val="FF0000"/>
                </a:solidFill>
              </a:rPr>
              <a:t>印度豹的棲息地在非洲和印度，印度豹重約</a:t>
            </a:r>
            <a:r>
              <a:rPr lang="en-US" altLang="zh-TW" sz="2000" b="1" dirty="0" smtClean="0">
                <a:solidFill>
                  <a:srgbClr val="FF0000"/>
                </a:solidFill>
              </a:rPr>
              <a:t>100~140 </a:t>
            </a:r>
            <a:r>
              <a:rPr lang="zh-TW" altLang="en-US" sz="2000" b="1" dirty="0" smtClean="0">
                <a:solidFill>
                  <a:srgbClr val="FF0000"/>
                </a:solidFill>
              </a:rPr>
              <a:t>磅，其外表具有強壯的前腿和結實的後腿，強壯的前 腿具有堅硬的利爪。印度豹是擅長奔跑和獵食的高 手，奔跑時的時速約可達</a:t>
            </a:r>
            <a:r>
              <a:rPr lang="en-US" altLang="zh-TW" sz="2000" b="1" dirty="0" smtClean="0">
                <a:solidFill>
                  <a:srgbClr val="FF0000"/>
                </a:solidFill>
              </a:rPr>
              <a:t>55~75</a:t>
            </a:r>
            <a:r>
              <a:rPr lang="zh-TW" altLang="en-US" sz="2000" b="1" dirty="0" smtClean="0">
                <a:solidFill>
                  <a:srgbClr val="FF0000"/>
                </a:solidFill>
              </a:rPr>
              <a:t>哩。</a:t>
            </a:r>
            <a:endParaRPr lang="zh-TW" altLang="en-US" sz="2000" b="1" dirty="0">
              <a:solidFill>
                <a:srgbClr val="FF0000"/>
              </a:solidFill>
            </a:endParaRPr>
          </a:p>
        </p:txBody>
      </p:sp>
    </p:spTree>
  </p:cSld>
  <p:clrMapOvr>
    <a:masterClrMapping/>
  </p:clrMapOvr>
  <mc:AlternateContent xmlns:mc="http://schemas.openxmlformats.org/markup-compatibility/2006">
    <mc:Choice xmlns:p14="http://schemas.microsoft.com/office/powerpoint/2010/main" Requires="p14">
      <p:transition spd="slow" p14:dur="2000">
        <p:cut/>
      </p:transition>
    </mc:Choice>
    <mc:Fallback>
      <p:transition spd="slow">
        <p:cu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linds(horizontal)">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39938"/>
                                        </p:tgtEl>
                                        <p:attrNameLst>
                                          <p:attrName>style.visibility</p:attrName>
                                        </p:attrNameLst>
                                      </p:cBhvr>
                                      <p:to>
                                        <p:strVal val="visible"/>
                                      </p:to>
                                    </p:set>
                                    <p:anim calcmode="lin" valueType="num">
                                      <p:cBhvr additive="base">
                                        <p:cTn id="12" dur="500" fill="hold"/>
                                        <p:tgtEl>
                                          <p:spTgt spid="39938"/>
                                        </p:tgtEl>
                                        <p:attrNameLst>
                                          <p:attrName>ppt_x</p:attrName>
                                        </p:attrNameLst>
                                      </p:cBhvr>
                                      <p:tavLst>
                                        <p:tav tm="0">
                                          <p:val>
                                            <p:strVal val="#ppt_x"/>
                                          </p:val>
                                        </p:tav>
                                        <p:tav tm="100000">
                                          <p:val>
                                            <p:strVal val="#ppt_x"/>
                                          </p:val>
                                        </p:tav>
                                      </p:tavLst>
                                    </p:anim>
                                    <p:anim calcmode="lin" valueType="num">
                                      <p:cBhvr additive="base">
                                        <p:cTn id="13" dur="500" fill="hold"/>
                                        <p:tgtEl>
                                          <p:spTgt spid="3993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pPr>
              <a:defRPr/>
            </a:pPr>
            <a:r>
              <a:rPr lang="zh-TW" altLang="en-US" dirty="0" smtClean="0"/>
              <a:t>如何製作概念圖</a:t>
            </a:r>
            <a:endParaRPr lang="zh-TW" altLang="en-US" dirty="0"/>
          </a:p>
        </p:txBody>
      </p:sp>
      <p:sp>
        <p:nvSpPr>
          <p:cNvPr id="291843" name="內容版面配置區 2"/>
          <p:cNvSpPr>
            <a:spLocks noGrp="1"/>
          </p:cNvSpPr>
          <p:nvPr>
            <p:ph idx="1"/>
          </p:nvPr>
        </p:nvSpPr>
        <p:spPr/>
        <p:txBody>
          <a:bodyPr/>
          <a:lstStyle/>
          <a:p>
            <a:r>
              <a:rPr lang="zh-TW" altLang="en-US" sz="2400" b="1" dirty="0" smtClean="0"/>
              <a:t>步驟一</a:t>
            </a:r>
            <a:r>
              <a:rPr lang="zh-TW" altLang="en-US" sz="2400" dirty="0"/>
              <a:t>：</a:t>
            </a:r>
            <a:r>
              <a:rPr lang="zh-TW" altLang="en-US" sz="2400" dirty="0" smtClean="0"/>
              <a:t>選出課文中重要的字彙和事件</a:t>
            </a:r>
            <a:endParaRPr lang="en-US" altLang="zh-TW" sz="2400" dirty="0" smtClean="0"/>
          </a:p>
          <a:p>
            <a:r>
              <a:rPr lang="zh-TW" altLang="en-US" sz="1800" dirty="0" smtClean="0"/>
              <a:t>地球的表面高低起伏，有高山、平原，有海洋、河流，又有一層大氣層環繞著，而且到處都有陽光照射。日光、水和空氣孕育了無數的生命。所謂生命現象是指個體所具有的代謝、生長、生殖、感應和演化等現象。具有生命現象的個體稱為生物，如動物、植物和微生物等。反之，沒有生命現象者，稱為無生物，如岩石、礦物等。生物和無生物都是由分子組成的，但是生物的組成較複雜。我們認識生物、學習生物學，要知道，生物只是自然界組織中的一環。絕大部分的生物需要養分、水、日光和空氣等，以維持生命。養分是生物維持生命的基本物質。水佔生物體內成分的百分之七十左右，是生物行消化、排泄或光合作用等種種代謝活動所必需的物質。日光可供植物行光合作用，也使地球表面溫暖、光亮而適合生物生活。空氣中的氧氣（</a:t>
            </a:r>
            <a:r>
              <a:rPr lang="en-US" altLang="zh-TW" sz="1800" dirty="0" smtClean="0"/>
              <a:t>O</a:t>
            </a:r>
            <a:r>
              <a:rPr lang="en-US" altLang="zh-TW" sz="1800" baseline="-25000" dirty="0" smtClean="0"/>
              <a:t>2</a:t>
            </a:r>
            <a:r>
              <a:rPr lang="zh-TW" altLang="en-US" sz="1800" dirty="0" smtClean="0"/>
              <a:t>）可供生物呼吸，二氧化碳則供植物進行光合作用。由此可知環境中的水、空氣、日光等，是維繫生物生存的重要因素。地球上的生物及其依存的環境，稱為生物圈。這個範圍包括水域、低層大氣及部分地殼表面所組成的區域，也就是說地球表面的陸地、水中及空中，都有生物生存。例如七千公尺以上的高處，科學家也收集到細菌。另一方面，在海底深處也有生物生存。概括地說，在海平面以上和以下各約一萬公尺的部分，都有生物。</a:t>
            </a:r>
          </a:p>
          <a:p>
            <a:pPr>
              <a:buFontTx/>
              <a:buNone/>
            </a:pPr>
            <a:endParaRPr lang="zh-TW" altLang="en-US" sz="2400" dirty="0" smtClean="0"/>
          </a:p>
        </p:txBody>
      </p:sp>
      <p:sp>
        <p:nvSpPr>
          <p:cNvPr id="4" name="投影片編號版面配置區 3"/>
          <p:cNvSpPr>
            <a:spLocks noGrp="1"/>
          </p:cNvSpPr>
          <p:nvPr>
            <p:ph type="sldNum" sz="quarter" idx="12"/>
          </p:nvPr>
        </p:nvSpPr>
        <p:spPr/>
        <p:txBody>
          <a:bodyPr/>
          <a:lstStyle/>
          <a:p>
            <a:pPr>
              <a:defRPr/>
            </a:pPr>
            <a:fld id="{EAC415D3-F900-4EB1-890E-9CD8EA15390C}" type="slidenum">
              <a:rPr lang="en-US" altLang="zh-TW" smtClean="0"/>
              <a:pPr>
                <a:defRPr/>
              </a:pPr>
              <a:t>11</a:t>
            </a:fld>
            <a:endParaRPr lang="en-US" altLang="zh-TW"/>
          </a:p>
        </p:txBody>
      </p:sp>
    </p:spTree>
  </p:cSld>
  <p:clrMapOvr>
    <a:masterClrMapping/>
  </p:clrMapOvr>
  <mc:AlternateContent xmlns:mc="http://schemas.openxmlformats.org/markup-compatibility/2006">
    <mc:Choice xmlns:p14="http://schemas.microsoft.com/office/powerpoint/2010/main" Requires="p14">
      <p:transition spd="slow" p14:dur="2000">
        <p:cut/>
      </p:transition>
    </mc:Choice>
    <mc:Fallback>
      <p:transition spd="slow">
        <p:cut/>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pPr>
              <a:defRPr/>
            </a:pPr>
            <a:r>
              <a:rPr lang="zh-TW" altLang="en-US" dirty="0" smtClean="0"/>
              <a:t>如何製作概念圖</a:t>
            </a:r>
            <a:endParaRPr lang="zh-TW" altLang="en-US" dirty="0"/>
          </a:p>
        </p:txBody>
      </p:sp>
      <p:sp>
        <p:nvSpPr>
          <p:cNvPr id="4" name="投影片編號版面配置區 3"/>
          <p:cNvSpPr>
            <a:spLocks noGrp="1"/>
          </p:cNvSpPr>
          <p:nvPr>
            <p:ph type="sldNum" sz="quarter" idx="12"/>
          </p:nvPr>
        </p:nvSpPr>
        <p:spPr/>
        <p:txBody>
          <a:bodyPr/>
          <a:lstStyle/>
          <a:p>
            <a:pPr>
              <a:defRPr/>
            </a:pPr>
            <a:fld id="{6484B59D-764E-4515-B525-8E3D0998527D}" type="slidenum">
              <a:rPr lang="en-US" altLang="zh-TW" smtClean="0"/>
              <a:pPr>
                <a:defRPr/>
              </a:pPr>
              <a:t>12</a:t>
            </a:fld>
            <a:endParaRPr lang="en-US" altLang="zh-TW"/>
          </a:p>
        </p:txBody>
      </p:sp>
      <p:graphicFrame>
        <p:nvGraphicFramePr>
          <p:cNvPr id="5" name="表格 4"/>
          <p:cNvGraphicFramePr>
            <a:graphicFrameLocks noGrp="1"/>
          </p:cNvGraphicFramePr>
          <p:nvPr/>
        </p:nvGraphicFramePr>
        <p:xfrm>
          <a:off x="1371600" y="1162050"/>
          <a:ext cx="7156452" cy="4756151"/>
        </p:xfrm>
        <a:graphic>
          <a:graphicData uri="http://schemas.openxmlformats.org/drawingml/2006/table">
            <a:tbl>
              <a:tblPr/>
              <a:tblGrid>
                <a:gridCol w="3578226">
                  <a:extLst>
                    <a:ext uri="{9D8B030D-6E8A-4147-A177-3AD203B41FA5}">
                      <a16:colId xmlns:a16="http://schemas.microsoft.com/office/drawing/2014/main" val="20000"/>
                    </a:ext>
                  </a:extLst>
                </a:gridCol>
                <a:gridCol w="3578226">
                  <a:extLst>
                    <a:ext uri="{9D8B030D-6E8A-4147-A177-3AD203B41FA5}">
                      <a16:colId xmlns:a16="http://schemas.microsoft.com/office/drawing/2014/main" val="20001"/>
                    </a:ext>
                  </a:extLst>
                </a:gridCol>
              </a:tblGrid>
              <a:tr h="279774">
                <a:tc gridSpan="2">
                  <a:txBody>
                    <a:bodyPr/>
                    <a:lstStyle/>
                    <a:p>
                      <a:pPr>
                        <a:spcAft>
                          <a:spcPts val="0"/>
                        </a:spcAft>
                      </a:pPr>
                      <a:r>
                        <a:rPr lang="zh-TW" sz="1800" kern="100" dirty="0">
                          <a:solidFill>
                            <a:schemeClr val="tx1">
                              <a:lumMod val="95000"/>
                            </a:schemeClr>
                          </a:solidFill>
                          <a:latin typeface="Times New Roman"/>
                          <a:ea typeface="新細明體"/>
                          <a:cs typeface="Times New Roman"/>
                        </a:rPr>
                        <a:t>表一：課文中選出的重要專有名詞和事件</a:t>
                      </a:r>
                    </a:p>
                  </a:txBody>
                  <a:tcPr marL="68580" marR="68580" marT="0" marB="0">
                    <a:lnL>
                      <a:noFill/>
                    </a:lnL>
                    <a:lnR>
                      <a:noFill/>
                    </a:lnR>
                    <a:lnT>
                      <a:noFill/>
                    </a:lnT>
                    <a:lnB w="12700" cap="flat" cmpd="sng" algn="ctr">
                      <a:solidFill>
                        <a:srgbClr val="000000"/>
                      </a:solidFill>
                      <a:prstDash val="solid"/>
                      <a:round/>
                      <a:headEnd type="none" w="med" len="med"/>
                      <a:tailEnd type="none" w="med" len="med"/>
                    </a:lnB>
                    <a:solidFill>
                      <a:schemeClr val="accent1"/>
                    </a:solidFill>
                  </a:tcPr>
                </a:tc>
                <a:tc hMerge="1">
                  <a:txBody>
                    <a:bodyPr/>
                    <a:lstStyle/>
                    <a:p>
                      <a:endParaRPr lang="zh-TW" altLang="en-US"/>
                    </a:p>
                  </a:txBody>
                  <a:tcPr/>
                </a:tc>
                <a:extLst>
                  <a:ext uri="{0D108BD9-81ED-4DB2-BD59-A6C34878D82A}">
                    <a16:rowId xmlns:a16="http://schemas.microsoft.com/office/drawing/2014/main" val="10000"/>
                  </a:ext>
                </a:extLst>
              </a:tr>
              <a:tr h="279774">
                <a:tc>
                  <a:txBody>
                    <a:bodyPr/>
                    <a:lstStyle/>
                    <a:p>
                      <a:pPr>
                        <a:spcAft>
                          <a:spcPts val="0"/>
                        </a:spcAft>
                      </a:pPr>
                      <a:r>
                        <a:rPr lang="zh-TW" sz="1800" kern="100">
                          <a:solidFill>
                            <a:schemeClr val="tx1">
                              <a:lumMod val="95000"/>
                            </a:schemeClr>
                          </a:solidFill>
                          <a:latin typeface="Times New Roman"/>
                          <a:ea typeface="新細明體"/>
                          <a:cs typeface="Times New Roman"/>
                        </a:rPr>
                        <a:t>概念（專有名詞）</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solidFill>
                  </a:tcPr>
                </a:tc>
                <a:tc>
                  <a:txBody>
                    <a:bodyPr/>
                    <a:lstStyle/>
                    <a:p>
                      <a:pPr>
                        <a:spcAft>
                          <a:spcPts val="0"/>
                        </a:spcAft>
                      </a:pPr>
                      <a:r>
                        <a:rPr lang="zh-TW" sz="1800" kern="100">
                          <a:solidFill>
                            <a:schemeClr val="tx1">
                              <a:lumMod val="95000"/>
                            </a:schemeClr>
                          </a:solidFill>
                          <a:latin typeface="Times New Roman"/>
                          <a:ea typeface="新細明體"/>
                          <a:cs typeface="Times New Roman"/>
                        </a:rPr>
                        <a:t>概念（事件）</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solidFill>
                  </a:tcPr>
                </a:tc>
                <a:extLst>
                  <a:ext uri="{0D108BD9-81ED-4DB2-BD59-A6C34878D82A}">
                    <a16:rowId xmlns:a16="http://schemas.microsoft.com/office/drawing/2014/main" val="10001"/>
                  </a:ext>
                </a:extLst>
              </a:tr>
              <a:tr h="4196603">
                <a:tc>
                  <a:txBody>
                    <a:bodyPr/>
                    <a:lstStyle/>
                    <a:p>
                      <a:pPr algn="ctr">
                        <a:spcAft>
                          <a:spcPts val="0"/>
                        </a:spcAft>
                      </a:pPr>
                      <a:r>
                        <a:rPr lang="zh-TW" sz="1800" kern="100" dirty="0">
                          <a:solidFill>
                            <a:schemeClr val="tx1">
                              <a:lumMod val="95000"/>
                            </a:schemeClr>
                          </a:solidFill>
                          <a:latin typeface="Times New Roman"/>
                          <a:ea typeface="新細明體"/>
                          <a:cs typeface="Times New Roman"/>
                        </a:rPr>
                        <a:t>生命現象</a:t>
                      </a:r>
                    </a:p>
                    <a:p>
                      <a:pPr algn="ctr">
                        <a:spcAft>
                          <a:spcPts val="0"/>
                        </a:spcAft>
                      </a:pPr>
                      <a:r>
                        <a:rPr lang="zh-TW" sz="1800" kern="100" dirty="0">
                          <a:solidFill>
                            <a:schemeClr val="tx1">
                              <a:lumMod val="95000"/>
                            </a:schemeClr>
                          </a:solidFill>
                          <a:latin typeface="Times New Roman"/>
                          <a:ea typeface="新細明體"/>
                          <a:cs typeface="Times New Roman"/>
                        </a:rPr>
                        <a:t>生物</a:t>
                      </a:r>
                    </a:p>
                    <a:p>
                      <a:pPr algn="ctr">
                        <a:spcAft>
                          <a:spcPts val="0"/>
                        </a:spcAft>
                      </a:pPr>
                      <a:r>
                        <a:rPr lang="zh-TW" sz="1800" kern="100" dirty="0">
                          <a:solidFill>
                            <a:schemeClr val="tx1">
                              <a:lumMod val="95000"/>
                            </a:schemeClr>
                          </a:solidFill>
                          <a:latin typeface="Times New Roman"/>
                          <a:ea typeface="新細明體"/>
                          <a:cs typeface="Times New Roman"/>
                        </a:rPr>
                        <a:t>動物</a:t>
                      </a:r>
                    </a:p>
                    <a:p>
                      <a:pPr algn="ctr">
                        <a:spcAft>
                          <a:spcPts val="0"/>
                        </a:spcAft>
                      </a:pPr>
                      <a:r>
                        <a:rPr lang="zh-TW" sz="1800" kern="100" dirty="0">
                          <a:solidFill>
                            <a:schemeClr val="tx1">
                              <a:lumMod val="95000"/>
                            </a:schemeClr>
                          </a:solidFill>
                          <a:latin typeface="Times New Roman"/>
                          <a:ea typeface="新細明體"/>
                          <a:cs typeface="Times New Roman"/>
                        </a:rPr>
                        <a:t>植物</a:t>
                      </a:r>
                    </a:p>
                    <a:p>
                      <a:pPr algn="ctr">
                        <a:spcAft>
                          <a:spcPts val="0"/>
                        </a:spcAft>
                      </a:pPr>
                      <a:r>
                        <a:rPr lang="zh-TW" sz="1800" kern="100" dirty="0">
                          <a:solidFill>
                            <a:schemeClr val="tx1">
                              <a:lumMod val="95000"/>
                            </a:schemeClr>
                          </a:solidFill>
                          <a:latin typeface="Times New Roman"/>
                          <a:ea typeface="新細明體"/>
                          <a:cs typeface="Times New Roman"/>
                        </a:rPr>
                        <a:t>微生物</a:t>
                      </a:r>
                    </a:p>
                    <a:p>
                      <a:pPr algn="ctr">
                        <a:spcAft>
                          <a:spcPts val="0"/>
                        </a:spcAft>
                      </a:pPr>
                      <a:r>
                        <a:rPr lang="zh-TW" sz="1800" kern="100" dirty="0">
                          <a:solidFill>
                            <a:schemeClr val="tx1">
                              <a:lumMod val="95000"/>
                            </a:schemeClr>
                          </a:solidFill>
                          <a:latin typeface="Times New Roman"/>
                          <a:ea typeface="新細明體"/>
                          <a:cs typeface="Times New Roman"/>
                        </a:rPr>
                        <a:t>無生物</a:t>
                      </a:r>
                    </a:p>
                    <a:p>
                      <a:pPr algn="ctr">
                        <a:spcAft>
                          <a:spcPts val="0"/>
                        </a:spcAft>
                      </a:pPr>
                      <a:r>
                        <a:rPr lang="zh-TW" sz="1800" kern="100" dirty="0">
                          <a:solidFill>
                            <a:schemeClr val="tx1">
                              <a:lumMod val="95000"/>
                            </a:schemeClr>
                          </a:solidFill>
                          <a:latin typeface="Times New Roman"/>
                          <a:ea typeface="新細明體"/>
                          <a:cs typeface="Times New Roman"/>
                        </a:rPr>
                        <a:t>岩石、礦物</a:t>
                      </a:r>
                    </a:p>
                    <a:p>
                      <a:pPr algn="ctr">
                        <a:spcAft>
                          <a:spcPts val="0"/>
                        </a:spcAft>
                      </a:pPr>
                      <a:r>
                        <a:rPr lang="zh-TW" sz="1800" kern="100" dirty="0">
                          <a:solidFill>
                            <a:schemeClr val="tx1">
                              <a:lumMod val="95000"/>
                            </a:schemeClr>
                          </a:solidFill>
                          <a:latin typeface="Times New Roman"/>
                          <a:ea typeface="新細明體"/>
                          <a:cs typeface="Times New Roman"/>
                        </a:rPr>
                        <a:t>養分</a:t>
                      </a:r>
                    </a:p>
                    <a:p>
                      <a:pPr algn="ctr">
                        <a:spcAft>
                          <a:spcPts val="0"/>
                        </a:spcAft>
                      </a:pPr>
                      <a:r>
                        <a:rPr lang="zh-TW" sz="1800" kern="100" dirty="0">
                          <a:solidFill>
                            <a:schemeClr val="tx1">
                              <a:lumMod val="95000"/>
                            </a:schemeClr>
                          </a:solidFill>
                          <a:latin typeface="Times New Roman"/>
                          <a:ea typeface="新細明體"/>
                          <a:cs typeface="Times New Roman"/>
                        </a:rPr>
                        <a:t>水</a:t>
                      </a:r>
                    </a:p>
                    <a:p>
                      <a:pPr algn="ctr">
                        <a:spcAft>
                          <a:spcPts val="0"/>
                        </a:spcAft>
                      </a:pPr>
                      <a:r>
                        <a:rPr lang="zh-TW" sz="1800" kern="100" dirty="0">
                          <a:solidFill>
                            <a:schemeClr val="tx1">
                              <a:lumMod val="95000"/>
                            </a:schemeClr>
                          </a:solidFill>
                          <a:latin typeface="Times New Roman"/>
                          <a:ea typeface="新細明體"/>
                          <a:cs typeface="Times New Roman"/>
                        </a:rPr>
                        <a:t>日光</a:t>
                      </a:r>
                    </a:p>
                    <a:p>
                      <a:pPr algn="ctr">
                        <a:spcAft>
                          <a:spcPts val="0"/>
                        </a:spcAft>
                      </a:pPr>
                      <a:r>
                        <a:rPr lang="zh-TW" sz="1800" kern="100" dirty="0">
                          <a:solidFill>
                            <a:schemeClr val="tx1">
                              <a:lumMod val="95000"/>
                            </a:schemeClr>
                          </a:solidFill>
                          <a:latin typeface="Times New Roman"/>
                          <a:ea typeface="新細明體"/>
                          <a:cs typeface="Times New Roman"/>
                        </a:rPr>
                        <a:t>空氣</a:t>
                      </a:r>
                    </a:p>
                    <a:p>
                      <a:pPr algn="ctr">
                        <a:spcAft>
                          <a:spcPts val="0"/>
                        </a:spcAft>
                      </a:pPr>
                      <a:r>
                        <a:rPr lang="zh-TW" sz="1800" kern="100" dirty="0">
                          <a:solidFill>
                            <a:schemeClr val="tx1">
                              <a:lumMod val="95000"/>
                            </a:schemeClr>
                          </a:solidFill>
                          <a:latin typeface="Times New Roman"/>
                          <a:ea typeface="新細明體"/>
                          <a:cs typeface="Times New Roman"/>
                        </a:rPr>
                        <a:t>生物圈</a:t>
                      </a:r>
                    </a:p>
                    <a:p>
                      <a:pPr algn="ctr">
                        <a:spcAft>
                          <a:spcPts val="0"/>
                        </a:spcAft>
                      </a:pPr>
                      <a:r>
                        <a:rPr lang="zh-TW" sz="1800" kern="100" dirty="0">
                          <a:solidFill>
                            <a:schemeClr val="tx1">
                              <a:lumMod val="95000"/>
                            </a:schemeClr>
                          </a:solidFill>
                          <a:latin typeface="Times New Roman"/>
                          <a:ea typeface="新細明體"/>
                          <a:cs typeface="Times New Roman"/>
                        </a:rPr>
                        <a:t>陸地、水中、空中</a:t>
                      </a:r>
                    </a:p>
                    <a:p>
                      <a:pPr algn="ctr">
                        <a:spcAft>
                          <a:spcPts val="0"/>
                        </a:spcAft>
                      </a:pPr>
                      <a:r>
                        <a:rPr lang="zh-TW" sz="1800" kern="100" dirty="0">
                          <a:solidFill>
                            <a:schemeClr val="tx1">
                              <a:lumMod val="95000"/>
                            </a:schemeClr>
                          </a:solidFill>
                          <a:latin typeface="Times New Roman"/>
                          <a:ea typeface="新細明體"/>
                          <a:cs typeface="Times New Roman"/>
                        </a:rPr>
                        <a:t>高空</a:t>
                      </a:r>
                    </a:p>
                    <a:p>
                      <a:pPr algn="ctr">
                        <a:spcAft>
                          <a:spcPts val="0"/>
                        </a:spcAft>
                      </a:pPr>
                      <a:r>
                        <a:rPr lang="zh-TW" sz="1800" kern="100" dirty="0">
                          <a:solidFill>
                            <a:schemeClr val="tx1">
                              <a:lumMod val="95000"/>
                            </a:schemeClr>
                          </a:solidFill>
                          <a:latin typeface="Times New Roman"/>
                          <a:ea typeface="新細明體"/>
                          <a:cs typeface="Times New Roman"/>
                        </a:rPr>
                        <a:t>海洋深處</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solidFill>
                  </a:tcPr>
                </a:tc>
                <a:tc>
                  <a:txBody>
                    <a:bodyPr/>
                    <a:lstStyle/>
                    <a:p>
                      <a:pPr algn="ctr">
                        <a:spcAft>
                          <a:spcPts val="0"/>
                        </a:spcAft>
                      </a:pPr>
                      <a:r>
                        <a:rPr lang="zh-TW" sz="1800" kern="100" dirty="0">
                          <a:solidFill>
                            <a:schemeClr val="tx1">
                              <a:lumMod val="95000"/>
                            </a:schemeClr>
                          </a:solidFill>
                          <a:latin typeface="Times New Roman"/>
                          <a:ea typeface="新細明體"/>
                          <a:cs typeface="Times New Roman"/>
                        </a:rPr>
                        <a:t>代謝、生長、生殖、感應和演化</a:t>
                      </a:r>
                    </a:p>
                    <a:p>
                      <a:pPr algn="ctr">
                        <a:spcAft>
                          <a:spcPts val="0"/>
                        </a:spcAft>
                      </a:pPr>
                      <a:r>
                        <a:rPr lang="zh-TW" sz="1800" kern="100" dirty="0">
                          <a:solidFill>
                            <a:schemeClr val="tx1">
                              <a:lumMod val="95000"/>
                            </a:schemeClr>
                          </a:solidFill>
                          <a:latin typeface="Times New Roman"/>
                          <a:ea typeface="新細明體"/>
                          <a:cs typeface="Times New Roman"/>
                        </a:rPr>
                        <a:t>維持生命</a:t>
                      </a:r>
                    </a:p>
                    <a:p>
                      <a:pPr algn="ctr">
                        <a:spcAft>
                          <a:spcPts val="0"/>
                        </a:spcAft>
                      </a:pPr>
                      <a:r>
                        <a:rPr lang="zh-TW" sz="1800" kern="100" dirty="0">
                          <a:solidFill>
                            <a:schemeClr val="tx1">
                              <a:lumMod val="95000"/>
                            </a:schemeClr>
                          </a:solidFill>
                          <a:latin typeface="Times New Roman"/>
                          <a:ea typeface="新細明體"/>
                          <a:cs typeface="Times New Roman"/>
                        </a:rPr>
                        <a:t>消化、排泄等活動</a:t>
                      </a:r>
                    </a:p>
                    <a:p>
                      <a:pPr algn="ctr">
                        <a:spcAft>
                          <a:spcPts val="0"/>
                        </a:spcAft>
                      </a:pPr>
                      <a:r>
                        <a:rPr lang="zh-TW" sz="1800" kern="100" dirty="0">
                          <a:solidFill>
                            <a:schemeClr val="tx1">
                              <a:lumMod val="95000"/>
                            </a:schemeClr>
                          </a:solidFill>
                          <a:latin typeface="Times New Roman"/>
                          <a:ea typeface="新細明體"/>
                          <a:cs typeface="Times New Roman"/>
                        </a:rPr>
                        <a:t>光合作用</a:t>
                      </a:r>
                    </a:p>
                    <a:p>
                      <a:pPr algn="ctr">
                        <a:spcAft>
                          <a:spcPts val="0"/>
                        </a:spcAft>
                      </a:pPr>
                      <a:r>
                        <a:rPr lang="zh-TW" sz="1800" kern="100" dirty="0">
                          <a:solidFill>
                            <a:schemeClr val="tx1">
                              <a:lumMod val="95000"/>
                            </a:schemeClr>
                          </a:solidFill>
                          <a:latin typeface="Times New Roman"/>
                          <a:ea typeface="新細明體"/>
                          <a:cs typeface="Times New Roman"/>
                        </a:rPr>
                        <a:t>溫暖、光亮</a:t>
                      </a:r>
                    </a:p>
                    <a:p>
                      <a:pPr algn="ctr">
                        <a:spcAft>
                          <a:spcPts val="0"/>
                        </a:spcAft>
                      </a:pPr>
                      <a:r>
                        <a:rPr lang="zh-TW" sz="1800" kern="100" dirty="0">
                          <a:solidFill>
                            <a:schemeClr val="tx1">
                              <a:lumMod val="95000"/>
                            </a:schemeClr>
                          </a:solidFill>
                          <a:latin typeface="Times New Roman"/>
                          <a:ea typeface="新細明體"/>
                          <a:cs typeface="Times New Roman"/>
                        </a:rPr>
                        <a:t>呼吸</a:t>
                      </a:r>
                    </a:p>
                    <a:p>
                      <a:pPr algn="ctr">
                        <a:spcAft>
                          <a:spcPts val="0"/>
                        </a:spcAft>
                      </a:pPr>
                      <a:r>
                        <a:rPr lang="zh-TW" sz="1800" kern="100" dirty="0">
                          <a:solidFill>
                            <a:schemeClr val="tx1">
                              <a:lumMod val="95000"/>
                            </a:schemeClr>
                          </a:solidFill>
                          <a:latin typeface="Times New Roman"/>
                          <a:ea typeface="新細明體"/>
                          <a:cs typeface="Times New Roman"/>
                        </a:rPr>
                        <a:t>空氣稀薄</a:t>
                      </a:r>
                    </a:p>
                    <a:p>
                      <a:pPr algn="ctr">
                        <a:spcAft>
                          <a:spcPts val="0"/>
                        </a:spcAft>
                      </a:pPr>
                      <a:r>
                        <a:rPr lang="zh-TW" sz="1800" kern="100" dirty="0">
                          <a:solidFill>
                            <a:schemeClr val="tx1">
                              <a:lumMod val="95000"/>
                            </a:schemeClr>
                          </a:solidFill>
                          <a:latin typeface="Times New Roman"/>
                          <a:ea typeface="新細明體"/>
                          <a:cs typeface="Times New Roman"/>
                        </a:rPr>
                        <a:t>溫度低</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solidFill>
                  </a:tcPr>
                </a:tc>
                <a:extLst>
                  <a:ext uri="{0D108BD9-81ED-4DB2-BD59-A6C34878D82A}">
                    <a16:rowId xmlns:a16="http://schemas.microsoft.com/office/drawing/2014/main" val="10002"/>
                  </a:ext>
                </a:extLst>
              </a:tr>
            </a:tbl>
          </a:graphicData>
        </a:graphic>
      </p:graphicFrame>
    </p:spTree>
  </p:cSld>
  <p:clrMapOvr>
    <a:masterClrMapping/>
  </p:clrMapOvr>
  <mc:AlternateContent xmlns:mc="http://schemas.openxmlformats.org/markup-compatibility/2006">
    <mc:Choice xmlns:p14="http://schemas.microsoft.com/office/powerpoint/2010/main" Requires="p14">
      <p:transition spd="slow" p14:dur="2000">
        <p:cut/>
      </p:transition>
    </mc:Choice>
    <mc:Fallback>
      <p:transition spd="slow">
        <p:cut/>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pPr>
              <a:defRPr/>
            </a:pPr>
            <a:r>
              <a:rPr lang="zh-TW" altLang="en-US" dirty="0" smtClean="0"/>
              <a:t>如何製作概念圖</a:t>
            </a:r>
            <a:endParaRPr lang="zh-TW" altLang="en-US" dirty="0"/>
          </a:p>
        </p:txBody>
      </p:sp>
      <p:sp>
        <p:nvSpPr>
          <p:cNvPr id="293891" name="內容版面配置區 2"/>
          <p:cNvSpPr>
            <a:spLocks noGrp="1"/>
          </p:cNvSpPr>
          <p:nvPr>
            <p:ph idx="1"/>
          </p:nvPr>
        </p:nvSpPr>
        <p:spPr/>
        <p:txBody>
          <a:bodyPr/>
          <a:lstStyle/>
          <a:p>
            <a:r>
              <a:rPr lang="zh-TW" altLang="en-US" sz="2400" b="1" dirty="0" smtClean="0"/>
              <a:t>步驟二</a:t>
            </a:r>
            <a:r>
              <a:rPr lang="zh-TW" altLang="en-US" sz="2400" dirty="0"/>
              <a:t>：</a:t>
            </a:r>
            <a:r>
              <a:rPr lang="zh-TW" altLang="en-US" sz="2400" dirty="0" smtClean="0"/>
              <a:t>介紹主要概念，也就是包含較廣的概念，而且各主概念包含許多次概念。</a:t>
            </a:r>
          </a:p>
          <a:p>
            <a:endParaRPr lang="zh-TW" altLang="en-US" sz="2400" dirty="0" smtClean="0"/>
          </a:p>
        </p:txBody>
      </p:sp>
      <p:sp>
        <p:nvSpPr>
          <p:cNvPr id="4" name="投影片編號版面配置區 3"/>
          <p:cNvSpPr>
            <a:spLocks noGrp="1"/>
          </p:cNvSpPr>
          <p:nvPr>
            <p:ph type="sldNum" sz="quarter" idx="12"/>
          </p:nvPr>
        </p:nvSpPr>
        <p:spPr/>
        <p:txBody>
          <a:bodyPr/>
          <a:lstStyle/>
          <a:p>
            <a:pPr>
              <a:defRPr/>
            </a:pPr>
            <a:fld id="{E5AEE24A-AF0C-4936-A40B-7D36280ADF68}" type="slidenum">
              <a:rPr lang="en-US" altLang="zh-TW" smtClean="0"/>
              <a:pPr>
                <a:defRPr/>
              </a:pPr>
              <a:t>13</a:t>
            </a:fld>
            <a:endParaRPr lang="en-US" altLang="zh-TW"/>
          </a:p>
        </p:txBody>
      </p:sp>
      <p:graphicFrame>
        <p:nvGraphicFramePr>
          <p:cNvPr id="5" name="表格 4"/>
          <p:cNvGraphicFramePr>
            <a:graphicFrameLocks noGrp="1"/>
          </p:cNvGraphicFramePr>
          <p:nvPr/>
        </p:nvGraphicFramePr>
        <p:xfrm>
          <a:off x="1860550" y="2273300"/>
          <a:ext cx="5313680" cy="4053840"/>
        </p:xfrm>
        <a:graphic>
          <a:graphicData uri="http://schemas.openxmlformats.org/drawingml/2006/table">
            <a:tbl>
              <a:tblPr/>
              <a:tblGrid>
                <a:gridCol w="754380">
                  <a:extLst>
                    <a:ext uri="{9D8B030D-6E8A-4147-A177-3AD203B41FA5}">
                      <a16:colId xmlns:a16="http://schemas.microsoft.com/office/drawing/2014/main" val="20000"/>
                    </a:ext>
                  </a:extLst>
                </a:gridCol>
                <a:gridCol w="4559300">
                  <a:extLst>
                    <a:ext uri="{9D8B030D-6E8A-4147-A177-3AD203B41FA5}">
                      <a16:colId xmlns:a16="http://schemas.microsoft.com/office/drawing/2014/main" val="20001"/>
                    </a:ext>
                  </a:extLst>
                </a:gridCol>
              </a:tblGrid>
              <a:tr h="0">
                <a:tc gridSpan="2">
                  <a:txBody>
                    <a:bodyPr/>
                    <a:lstStyle/>
                    <a:p>
                      <a:pPr>
                        <a:spcAft>
                          <a:spcPts val="0"/>
                        </a:spcAft>
                      </a:pPr>
                      <a:r>
                        <a:rPr lang="zh-TW" sz="1400" kern="100">
                          <a:solidFill>
                            <a:schemeClr val="tx1">
                              <a:lumMod val="95000"/>
                            </a:schemeClr>
                          </a:solidFill>
                          <a:latin typeface="Times New Roman"/>
                          <a:ea typeface="新細明體"/>
                        </a:rPr>
                        <a:t>表二：主概念與次概念之介紹</a:t>
                      </a:r>
                    </a:p>
                  </a:txBody>
                  <a:tcPr marL="68580" marR="68580" marT="0" marB="0">
                    <a:lnL>
                      <a:noFill/>
                    </a:lnL>
                    <a:lnR>
                      <a:noFill/>
                    </a:lnR>
                    <a:lnT>
                      <a:noFill/>
                    </a:lnT>
                    <a:lnB w="12700" cap="flat" cmpd="sng" algn="ctr">
                      <a:solidFill>
                        <a:srgbClr val="000000"/>
                      </a:solidFill>
                      <a:prstDash val="solid"/>
                      <a:round/>
                      <a:headEnd type="none" w="med" len="med"/>
                      <a:tailEnd type="none" w="med" len="med"/>
                    </a:lnB>
                    <a:solidFill>
                      <a:schemeClr val="accent1"/>
                    </a:solidFill>
                  </a:tcPr>
                </a:tc>
                <a:tc hMerge="1">
                  <a:txBody>
                    <a:bodyPr/>
                    <a:lstStyle/>
                    <a:p>
                      <a:endParaRPr lang="zh-TW" altLang="en-US"/>
                    </a:p>
                  </a:txBody>
                  <a:tcPr/>
                </a:tc>
                <a:extLst>
                  <a:ext uri="{0D108BD9-81ED-4DB2-BD59-A6C34878D82A}">
                    <a16:rowId xmlns:a16="http://schemas.microsoft.com/office/drawing/2014/main" val="10000"/>
                  </a:ext>
                </a:extLst>
              </a:tr>
              <a:tr h="0">
                <a:tc>
                  <a:txBody>
                    <a:bodyPr/>
                    <a:lstStyle/>
                    <a:p>
                      <a:pPr algn="ctr">
                        <a:spcAft>
                          <a:spcPts val="0"/>
                        </a:spcAft>
                      </a:pPr>
                      <a:r>
                        <a:rPr lang="zh-TW" sz="1400" kern="100">
                          <a:solidFill>
                            <a:schemeClr val="tx1">
                              <a:lumMod val="95000"/>
                            </a:schemeClr>
                          </a:solidFill>
                          <a:latin typeface="Times New Roman"/>
                          <a:ea typeface="新細明體"/>
                        </a:rPr>
                        <a:t>主概念</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solidFill>
                  </a:tcPr>
                </a:tc>
                <a:tc>
                  <a:txBody>
                    <a:bodyPr/>
                    <a:lstStyle/>
                    <a:p>
                      <a:pPr algn="ctr">
                        <a:spcAft>
                          <a:spcPts val="0"/>
                        </a:spcAft>
                      </a:pPr>
                      <a:r>
                        <a:rPr lang="zh-TW" sz="1400" kern="100">
                          <a:solidFill>
                            <a:schemeClr val="tx1">
                              <a:lumMod val="95000"/>
                            </a:schemeClr>
                          </a:solidFill>
                          <a:latin typeface="Times New Roman"/>
                          <a:ea typeface="新細明體"/>
                        </a:rPr>
                        <a:t>次概念</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solidFill>
                  </a:tcPr>
                </a:tc>
                <a:extLst>
                  <a:ext uri="{0D108BD9-81ED-4DB2-BD59-A6C34878D82A}">
                    <a16:rowId xmlns:a16="http://schemas.microsoft.com/office/drawing/2014/main" val="10001"/>
                  </a:ext>
                </a:extLst>
              </a:tr>
              <a:tr h="0">
                <a:tc>
                  <a:txBody>
                    <a:bodyPr/>
                    <a:lstStyle/>
                    <a:p>
                      <a:pPr algn="ctr">
                        <a:spcAft>
                          <a:spcPts val="0"/>
                        </a:spcAft>
                      </a:pPr>
                      <a:r>
                        <a:rPr lang="zh-TW" sz="1400" kern="100">
                          <a:solidFill>
                            <a:schemeClr val="tx1">
                              <a:lumMod val="95000"/>
                            </a:schemeClr>
                          </a:solidFill>
                          <a:latin typeface="Times New Roman"/>
                          <a:ea typeface="新細明體"/>
                        </a:rPr>
                        <a:t>生</a:t>
                      </a:r>
                    </a:p>
                    <a:p>
                      <a:pPr algn="ctr">
                        <a:spcAft>
                          <a:spcPts val="0"/>
                        </a:spcAft>
                      </a:pPr>
                      <a:r>
                        <a:rPr lang="zh-TW" sz="1400" kern="100">
                          <a:solidFill>
                            <a:schemeClr val="tx1">
                              <a:lumMod val="95000"/>
                            </a:schemeClr>
                          </a:solidFill>
                          <a:latin typeface="Times New Roman"/>
                          <a:ea typeface="新細明體"/>
                        </a:rPr>
                        <a:t>物</a:t>
                      </a:r>
                    </a:p>
                    <a:p>
                      <a:pPr algn="ctr">
                        <a:spcAft>
                          <a:spcPts val="0"/>
                        </a:spcAft>
                      </a:pPr>
                      <a:r>
                        <a:rPr lang="zh-TW" sz="1400" kern="100">
                          <a:solidFill>
                            <a:schemeClr val="tx1">
                              <a:lumMod val="95000"/>
                            </a:schemeClr>
                          </a:solidFill>
                          <a:latin typeface="Times New Roman"/>
                          <a:ea typeface="新細明體"/>
                        </a:rPr>
                        <a:t>圈</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solidFill>
                  </a:tcPr>
                </a:tc>
                <a:tc>
                  <a:txBody>
                    <a:bodyPr/>
                    <a:lstStyle/>
                    <a:p>
                      <a:pPr marL="342900" lvl="0" indent="-342900" algn="just">
                        <a:spcAft>
                          <a:spcPts val="0"/>
                        </a:spcAft>
                        <a:buFont typeface="新細明體"/>
                        <a:buChar char="●"/>
                        <a:tabLst>
                          <a:tab pos="247650" algn="l"/>
                        </a:tabLst>
                      </a:pPr>
                      <a:r>
                        <a:rPr lang="zh-TW" sz="1400" kern="100">
                          <a:solidFill>
                            <a:schemeClr val="tx1">
                              <a:lumMod val="95000"/>
                            </a:schemeClr>
                          </a:solidFill>
                          <a:latin typeface="Times New Roman"/>
                          <a:ea typeface="新細明體"/>
                          <a:cs typeface="Times New Roman"/>
                        </a:rPr>
                        <a:t>地球上的生物及其依存的環境，稱為生物圈</a:t>
                      </a:r>
                    </a:p>
                    <a:p>
                      <a:pPr marL="342900" lvl="0" indent="-342900" algn="just">
                        <a:spcAft>
                          <a:spcPts val="0"/>
                        </a:spcAft>
                        <a:buFont typeface="新細明體"/>
                        <a:buChar char="●"/>
                        <a:tabLst>
                          <a:tab pos="247650" algn="l"/>
                        </a:tabLst>
                      </a:pPr>
                      <a:r>
                        <a:rPr lang="zh-TW" sz="1400" kern="100">
                          <a:solidFill>
                            <a:schemeClr val="tx1">
                              <a:lumMod val="95000"/>
                            </a:schemeClr>
                          </a:solidFill>
                          <a:latin typeface="Times New Roman"/>
                          <a:ea typeface="新細明體"/>
                          <a:cs typeface="Times New Roman"/>
                        </a:rPr>
                        <a:t>其範圍包括水域、低層大氣及部分地殼表面所組成的區域，也就是說地球表面的陸地、水中及空中，都有生物生存。</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solidFill>
                  </a:tcPr>
                </a:tc>
                <a:extLst>
                  <a:ext uri="{0D108BD9-81ED-4DB2-BD59-A6C34878D82A}">
                    <a16:rowId xmlns:a16="http://schemas.microsoft.com/office/drawing/2014/main" val="10002"/>
                  </a:ext>
                </a:extLst>
              </a:tr>
              <a:tr h="0">
                <a:tc>
                  <a:txBody>
                    <a:bodyPr/>
                    <a:lstStyle/>
                    <a:p>
                      <a:pPr algn="ctr">
                        <a:spcAft>
                          <a:spcPts val="0"/>
                        </a:spcAft>
                      </a:pPr>
                      <a:r>
                        <a:rPr lang="zh-TW" sz="1400" kern="100">
                          <a:solidFill>
                            <a:schemeClr val="tx1">
                              <a:lumMod val="95000"/>
                            </a:schemeClr>
                          </a:solidFill>
                          <a:latin typeface="Times New Roman"/>
                          <a:ea typeface="新細明體"/>
                        </a:rPr>
                        <a:t>生物</a:t>
                      </a:r>
                    </a:p>
                    <a:p>
                      <a:pPr algn="ctr">
                        <a:spcAft>
                          <a:spcPts val="0"/>
                        </a:spcAft>
                      </a:pPr>
                      <a:r>
                        <a:rPr lang="zh-TW" sz="1400" kern="100">
                          <a:solidFill>
                            <a:schemeClr val="tx1">
                              <a:lumMod val="95000"/>
                            </a:schemeClr>
                          </a:solidFill>
                          <a:latin typeface="Times New Roman"/>
                          <a:ea typeface="新細明體"/>
                        </a:rPr>
                        <a:t>與</a:t>
                      </a:r>
                    </a:p>
                    <a:p>
                      <a:pPr algn="ctr">
                        <a:spcAft>
                          <a:spcPts val="0"/>
                        </a:spcAft>
                      </a:pPr>
                      <a:r>
                        <a:rPr lang="zh-TW" sz="1400" kern="100">
                          <a:solidFill>
                            <a:schemeClr val="tx1">
                              <a:lumMod val="95000"/>
                            </a:schemeClr>
                          </a:solidFill>
                          <a:latin typeface="Times New Roman"/>
                          <a:ea typeface="新細明體"/>
                        </a:rPr>
                        <a:t>無生物</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solidFill>
                  </a:tcPr>
                </a:tc>
                <a:tc>
                  <a:txBody>
                    <a:bodyPr/>
                    <a:lstStyle/>
                    <a:p>
                      <a:pPr marL="342900" lvl="0" indent="-342900" algn="just">
                        <a:spcAft>
                          <a:spcPts val="0"/>
                        </a:spcAft>
                        <a:buFont typeface="新細明體"/>
                        <a:buChar char="●"/>
                        <a:tabLst>
                          <a:tab pos="247650" algn="l"/>
                        </a:tabLst>
                      </a:pPr>
                      <a:r>
                        <a:rPr lang="zh-TW" sz="1400" kern="100">
                          <a:solidFill>
                            <a:schemeClr val="tx1">
                              <a:lumMod val="95000"/>
                            </a:schemeClr>
                          </a:solidFill>
                          <a:latin typeface="Times New Roman"/>
                          <a:ea typeface="新細明體"/>
                          <a:cs typeface="Times New Roman"/>
                        </a:rPr>
                        <a:t>具有生命現象的個體稱為生物，如動物、植物和微生物等。</a:t>
                      </a:r>
                    </a:p>
                    <a:p>
                      <a:pPr marL="342900" lvl="0" indent="-342900" algn="just">
                        <a:spcAft>
                          <a:spcPts val="0"/>
                        </a:spcAft>
                        <a:buFont typeface="新細明體"/>
                        <a:buChar char="●"/>
                        <a:tabLst>
                          <a:tab pos="247650" algn="l"/>
                        </a:tabLst>
                      </a:pPr>
                      <a:r>
                        <a:rPr lang="zh-TW" sz="1400" kern="100">
                          <a:solidFill>
                            <a:schemeClr val="tx1">
                              <a:lumMod val="95000"/>
                            </a:schemeClr>
                          </a:solidFill>
                          <a:latin typeface="Times New Roman"/>
                          <a:ea typeface="新細明體"/>
                          <a:cs typeface="Times New Roman"/>
                        </a:rPr>
                        <a:t>沒有生命現象者，稱為無生物，如岩石、礦物等。</a:t>
                      </a:r>
                    </a:p>
                    <a:p>
                      <a:pPr marL="342900" lvl="0" indent="-342900" algn="just">
                        <a:spcAft>
                          <a:spcPts val="0"/>
                        </a:spcAft>
                        <a:buFont typeface="新細明體"/>
                        <a:buChar char="●"/>
                        <a:tabLst>
                          <a:tab pos="247650" algn="l"/>
                        </a:tabLst>
                      </a:pPr>
                      <a:r>
                        <a:rPr lang="zh-TW" sz="1400" kern="100">
                          <a:solidFill>
                            <a:schemeClr val="tx1">
                              <a:lumMod val="95000"/>
                            </a:schemeClr>
                          </a:solidFill>
                          <a:latin typeface="Times New Roman"/>
                          <a:ea typeface="新細明體"/>
                          <a:cs typeface="Times New Roman"/>
                        </a:rPr>
                        <a:t>所謂生命現象，是指個體所具有的代謝、生長、生殖、感應和演化等現象。</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solidFill>
                  </a:tcPr>
                </a:tc>
                <a:extLst>
                  <a:ext uri="{0D108BD9-81ED-4DB2-BD59-A6C34878D82A}">
                    <a16:rowId xmlns:a16="http://schemas.microsoft.com/office/drawing/2014/main" val="10003"/>
                  </a:ext>
                </a:extLst>
              </a:tr>
              <a:tr h="0">
                <a:tc>
                  <a:txBody>
                    <a:bodyPr/>
                    <a:lstStyle/>
                    <a:p>
                      <a:pPr algn="ctr">
                        <a:spcAft>
                          <a:spcPts val="0"/>
                        </a:spcAft>
                      </a:pPr>
                      <a:r>
                        <a:rPr lang="zh-TW" sz="1400" kern="100">
                          <a:solidFill>
                            <a:schemeClr val="tx1">
                              <a:lumMod val="95000"/>
                            </a:schemeClr>
                          </a:solidFill>
                          <a:latin typeface="Times New Roman"/>
                          <a:ea typeface="新細明體"/>
                        </a:rPr>
                        <a:t>生物</a:t>
                      </a:r>
                    </a:p>
                    <a:p>
                      <a:pPr algn="ctr">
                        <a:spcAft>
                          <a:spcPts val="0"/>
                        </a:spcAft>
                      </a:pPr>
                      <a:r>
                        <a:rPr lang="zh-TW" sz="1400" kern="100">
                          <a:solidFill>
                            <a:schemeClr val="tx1">
                              <a:lumMod val="95000"/>
                            </a:schemeClr>
                          </a:solidFill>
                          <a:latin typeface="Times New Roman"/>
                          <a:ea typeface="新細明體"/>
                        </a:rPr>
                        <a:t>生存</a:t>
                      </a:r>
                    </a:p>
                    <a:p>
                      <a:pPr algn="ctr">
                        <a:spcAft>
                          <a:spcPts val="0"/>
                        </a:spcAft>
                      </a:pPr>
                      <a:r>
                        <a:rPr lang="zh-TW" sz="1400" kern="100">
                          <a:solidFill>
                            <a:schemeClr val="tx1">
                              <a:lumMod val="95000"/>
                            </a:schemeClr>
                          </a:solidFill>
                          <a:latin typeface="Times New Roman"/>
                          <a:ea typeface="新細明體"/>
                        </a:rPr>
                        <a:t>所需</a:t>
                      </a:r>
                    </a:p>
                    <a:p>
                      <a:pPr algn="ctr">
                        <a:spcAft>
                          <a:spcPts val="0"/>
                        </a:spcAft>
                      </a:pPr>
                      <a:r>
                        <a:rPr lang="zh-TW" sz="1400" kern="100">
                          <a:solidFill>
                            <a:schemeClr val="tx1">
                              <a:lumMod val="95000"/>
                            </a:schemeClr>
                          </a:solidFill>
                          <a:latin typeface="Times New Roman"/>
                          <a:ea typeface="新細明體"/>
                        </a:rPr>
                        <a:t>之</a:t>
                      </a:r>
                    </a:p>
                    <a:p>
                      <a:pPr algn="ctr">
                        <a:spcAft>
                          <a:spcPts val="0"/>
                        </a:spcAft>
                      </a:pPr>
                      <a:r>
                        <a:rPr lang="zh-TW" sz="1400" kern="100">
                          <a:solidFill>
                            <a:schemeClr val="tx1">
                              <a:lumMod val="95000"/>
                            </a:schemeClr>
                          </a:solidFill>
                          <a:latin typeface="Times New Roman"/>
                          <a:ea typeface="新細明體"/>
                        </a:rPr>
                        <a:t>養分</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solidFill>
                  </a:tcPr>
                </a:tc>
                <a:tc>
                  <a:txBody>
                    <a:bodyPr/>
                    <a:lstStyle/>
                    <a:p>
                      <a:pPr marL="342900" lvl="0" indent="-342900" algn="just">
                        <a:spcAft>
                          <a:spcPts val="0"/>
                        </a:spcAft>
                        <a:buFont typeface="新細明體"/>
                        <a:buChar char="●"/>
                        <a:tabLst>
                          <a:tab pos="247650" algn="l"/>
                        </a:tabLst>
                      </a:pPr>
                      <a:r>
                        <a:rPr lang="zh-TW" sz="1400" kern="100" dirty="0">
                          <a:solidFill>
                            <a:schemeClr val="tx1">
                              <a:lumMod val="95000"/>
                            </a:schemeClr>
                          </a:solidFill>
                          <a:latin typeface="Times New Roman"/>
                          <a:ea typeface="新細明體"/>
                          <a:cs typeface="Times New Roman"/>
                        </a:rPr>
                        <a:t>絕大部分的生物需要養分、水、日光和空氣等，以維持生命。</a:t>
                      </a:r>
                    </a:p>
                    <a:p>
                      <a:pPr marL="342900" lvl="0" indent="-342900" algn="just">
                        <a:spcAft>
                          <a:spcPts val="0"/>
                        </a:spcAft>
                        <a:buFont typeface="新細明體"/>
                        <a:buChar char="●"/>
                        <a:tabLst>
                          <a:tab pos="247650" algn="l"/>
                        </a:tabLst>
                      </a:pPr>
                      <a:r>
                        <a:rPr lang="zh-TW" sz="1400" kern="100" dirty="0">
                          <a:solidFill>
                            <a:schemeClr val="tx1">
                              <a:lumMod val="95000"/>
                            </a:schemeClr>
                          </a:solidFill>
                          <a:latin typeface="Times New Roman"/>
                          <a:ea typeface="新細明體"/>
                          <a:cs typeface="Times New Roman"/>
                        </a:rPr>
                        <a:t>水佔生物體內成分的百分之七十左右，是生物行消化、排泄或光合作用等種種代謝活動所必需的物質。</a:t>
                      </a:r>
                    </a:p>
                    <a:p>
                      <a:pPr marL="342900" lvl="0" indent="-342900" algn="just">
                        <a:spcAft>
                          <a:spcPts val="0"/>
                        </a:spcAft>
                        <a:buFont typeface="新細明體"/>
                        <a:buChar char="●"/>
                        <a:tabLst>
                          <a:tab pos="247650" algn="l"/>
                        </a:tabLst>
                      </a:pPr>
                      <a:r>
                        <a:rPr lang="zh-TW" sz="1400" kern="100" dirty="0">
                          <a:solidFill>
                            <a:schemeClr val="tx1">
                              <a:lumMod val="95000"/>
                            </a:schemeClr>
                          </a:solidFill>
                          <a:latin typeface="Times New Roman"/>
                          <a:ea typeface="新細明體"/>
                          <a:cs typeface="Times New Roman"/>
                        </a:rPr>
                        <a:t>日光可供植物行光合作用，也使地球表面溫暖、光亮而適合生物生活。</a:t>
                      </a:r>
                    </a:p>
                    <a:p>
                      <a:pPr marL="342900" lvl="0" indent="-342900" algn="just">
                        <a:spcAft>
                          <a:spcPts val="0"/>
                        </a:spcAft>
                        <a:buFont typeface="新細明體"/>
                        <a:buChar char="●"/>
                        <a:tabLst>
                          <a:tab pos="247650" algn="l"/>
                        </a:tabLst>
                      </a:pPr>
                      <a:r>
                        <a:rPr lang="zh-TW" sz="1400" kern="100" dirty="0">
                          <a:solidFill>
                            <a:schemeClr val="tx1">
                              <a:lumMod val="95000"/>
                            </a:schemeClr>
                          </a:solidFill>
                          <a:latin typeface="Times New Roman"/>
                          <a:ea typeface="新細明體"/>
                          <a:cs typeface="Times New Roman"/>
                        </a:rPr>
                        <a:t>空氣中的氧氣（</a:t>
                      </a:r>
                      <a:r>
                        <a:rPr lang="en-US" sz="1400" kern="100" dirty="0">
                          <a:solidFill>
                            <a:schemeClr val="tx1">
                              <a:lumMod val="95000"/>
                            </a:schemeClr>
                          </a:solidFill>
                          <a:latin typeface="Times New Roman"/>
                          <a:ea typeface="新細明體"/>
                          <a:cs typeface="Times New Roman"/>
                        </a:rPr>
                        <a:t>O</a:t>
                      </a:r>
                      <a:r>
                        <a:rPr lang="en-US" sz="1400" kern="100" baseline="-25000" dirty="0">
                          <a:solidFill>
                            <a:schemeClr val="tx1">
                              <a:lumMod val="95000"/>
                            </a:schemeClr>
                          </a:solidFill>
                          <a:latin typeface="Times New Roman"/>
                          <a:ea typeface="新細明體"/>
                          <a:cs typeface="Times New Roman"/>
                        </a:rPr>
                        <a:t>2</a:t>
                      </a:r>
                      <a:r>
                        <a:rPr lang="zh-TW" sz="1400" kern="100" dirty="0">
                          <a:solidFill>
                            <a:schemeClr val="tx1">
                              <a:lumMod val="95000"/>
                            </a:schemeClr>
                          </a:solidFill>
                          <a:latin typeface="Times New Roman"/>
                          <a:ea typeface="新細明體"/>
                          <a:cs typeface="Times New Roman"/>
                        </a:rPr>
                        <a:t>）可供生物呼吸、二氧化碳（</a:t>
                      </a:r>
                      <a:r>
                        <a:rPr lang="en-US" sz="1400" kern="100" dirty="0">
                          <a:solidFill>
                            <a:schemeClr val="tx1">
                              <a:lumMod val="95000"/>
                            </a:schemeClr>
                          </a:solidFill>
                          <a:latin typeface="Times New Roman"/>
                          <a:ea typeface="新細明體"/>
                          <a:cs typeface="Times New Roman"/>
                        </a:rPr>
                        <a:t>CO</a:t>
                      </a:r>
                      <a:r>
                        <a:rPr lang="en-US" sz="1400" kern="100" baseline="-25000" dirty="0">
                          <a:solidFill>
                            <a:schemeClr val="tx1">
                              <a:lumMod val="95000"/>
                            </a:schemeClr>
                          </a:solidFill>
                          <a:latin typeface="Times New Roman"/>
                          <a:ea typeface="新細明體"/>
                          <a:cs typeface="Times New Roman"/>
                        </a:rPr>
                        <a:t>2</a:t>
                      </a:r>
                      <a:r>
                        <a:rPr lang="zh-TW" sz="1400" kern="100" dirty="0">
                          <a:solidFill>
                            <a:schemeClr val="tx1">
                              <a:lumMod val="95000"/>
                            </a:schemeClr>
                          </a:solidFill>
                          <a:latin typeface="Times New Roman"/>
                          <a:ea typeface="新細明體"/>
                          <a:cs typeface="Times New Roman"/>
                        </a:rPr>
                        <a:t>）則供植物進行光合作用。</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solidFill>
                  </a:tcPr>
                </a:tc>
                <a:extLst>
                  <a:ext uri="{0D108BD9-81ED-4DB2-BD59-A6C34878D82A}">
                    <a16:rowId xmlns:a16="http://schemas.microsoft.com/office/drawing/2014/main" val="10004"/>
                  </a:ext>
                </a:extLst>
              </a:tr>
            </a:tbl>
          </a:graphicData>
        </a:graphic>
      </p:graphicFrame>
    </p:spTree>
  </p:cSld>
  <p:clrMapOvr>
    <a:masterClrMapping/>
  </p:clrMapOvr>
  <mc:AlternateContent xmlns:mc="http://schemas.openxmlformats.org/markup-compatibility/2006">
    <mc:Choice xmlns:p14="http://schemas.microsoft.com/office/powerpoint/2010/main" Requires="p14">
      <p:transition spd="slow" p14:dur="2000">
        <p:cut/>
      </p:transition>
    </mc:Choice>
    <mc:Fallback>
      <p:transition spd="slow">
        <p:cut/>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pPr>
              <a:defRPr/>
            </a:pPr>
            <a:r>
              <a:rPr lang="zh-TW" altLang="en-US" dirty="0" smtClean="0"/>
              <a:t>如何製作概念圖</a:t>
            </a:r>
            <a:endParaRPr lang="zh-TW" altLang="en-US" dirty="0"/>
          </a:p>
        </p:txBody>
      </p:sp>
      <p:sp>
        <p:nvSpPr>
          <p:cNvPr id="3" name="內容版面配置區 2"/>
          <p:cNvSpPr>
            <a:spLocks noGrp="1"/>
          </p:cNvSpPr>
          <p:nvPr>
            <p:ph idx="1"/>
          </p:nvPr>
        </p:nvSpPr>
        <p:spPr/>
        <p:txBody>
          <a:bodyPr/>
          <a:lstStyle/>
          <a:p>
            <a:pPr>
              <a:defRPr/>
            </a:pPr>
            <a:r>
              <a:rPr lang="zh-TW" altLang="en-US" sz="2400" b="1" dirty="0" smtClean="0"/>
              <a:t>步驟三</a:t>
            </a:r>
            <a:r>
              <a:rPr lang="zh-TW" altLang="en-US" sz="2400" dirty="0"/>
              <a:t>：</a:t>
            </a:r>
            <a:r>
              <a:rPr lang="zh-TW" altLang="en-US" sz="2400" dirty="0" smtClean="0"/>
              <a:t>定義概念階層，包含較廣的概念屬於較高的階層。</a:t>
            </a:r>
          </a:p>
          <a:p>
            <a:pPr lvl="1" indent="11113">
              <a:buFontTx/>
              <a:buNone/>
              <a:defRPr/>
            </a:pPr>
            <a:r>
              <a:rPr lang="zh-TW" altLang="en-US" sz="2000" dirty="0" smtClean="0"/>
              <a:t>階層一、生物圈</a:t>
            </a:r>
          </a:p>
          <a:p>
            <a:pPr lvl="1" indent="11113">
              <a:buFontTx/>
              <a:buNone/>
              <a:defRPr/>
            </a:pPr>
            <a:r>
              <a:rPr lang="zh-TW" altLang="en-US" sz="2000" dirty="0" smtClean="0"/>
              <a:t>階層二、生物和無生物</a:t>
            </a:r>
          </a:p>
          <a:p>
            <a:pPr lvl="1" indent="11113">
              <a:buFontTx/>
              <a:buNone/>
              <a:defRPr/>
            </a:pPr>
            <a:r>
              <a:rPr lang="zh-TW" altLang="en-US" sz="2000" dirty="0" smtClean="0"/>
              <a:t>階層三、生物生存空間、生物生存所需成分</a:t>
            </a:r>
          </a:p>
          <a:p>
            <a:pPr lvl="1" indent="11113">
              <a:buFontTx/>
              <a:buNone/>
              <a:defRPr/>
            </a:pPr>
            <a:r>
              <a:rPr lang="zh-TW" altLang="en-US" sz="2000" dirty="0" smtClean="0"/>
              <a:t>階層四、生物生存空間介紹、生物生存所需成分介紹</a:t>
            </a:r>
            <a:r>
              <a:rPr lang="en-US" sz="2000" dirty="0" smtClean="0"/>
              <a:t>  </a:t>
            </a:r>
            <a:endParaRPr lang="zh-TW" altLang="en-US" sz="2000" dirty="0" smtClean="0"/>
          </a:p>
          <a:p>
            <a:pPr lvl="1" indent="11113">
              <a:buFontTx/>
              <a:buNone/>
              <a:defRPr/>
            </a:pPr>
            <a:r>
              <a:rPr lang="zh-TW" altLang="en-US" sz="2000" dirty="0" smtClean="0"/>
              <a:t>階層五、較專一的概念</a:t>
            </a:r>
          </a:p>
          <a:p>
            <a:pPr>
              <a:defRPr/>
            </a:pPr>
            <a:r>
              <a:rPr lang="zh-TW" altLang="en-US" sz="2400" b="1" dirty="0" smtClean="0"/>
              <a:t>步驟四</a:t>
            </a:r>
            <a:r>
              <a:rPr lang="zh-TW" altLang="en-US" sz="2400" dirty="0"/>
              <a:t>：</a:t>
            </a:r>
            <a:r>
              <a:rPr lang="zh-TW" altLang="en-US" sz="2400" dirty="0" smtClean="0"/>
              <a:t>依據上述，製作一個「前概念圖」（即完成圖之前的概念圖），可以說是一個草圖，包括概念階層。</a:t>
            </a:r>
            <a:endParaRPr lang="zh-TW" altLang="en-US" sz="2400" dirty="0"/>
          </a:p>
        </p:txBody>
      </p:sp>
      <p:sp>
        <p:nvSpPr>
          <p:cNvPr id="4" name="投影片編號版面配置區 3"/>
          <p:cNvSpPr>
            <a:spLocks noGrp="1"/>
          </p:cNvSpPr>
          <p:nvPr>
            <p:ph type="sldNum" sz="quarter" idx="12"/>
          </p:nvPr>
        </p:nvSpPr>
        <p:spPr/>
        <p:txBody>
          <a:bodyPr/>
          <a:lstStyle/>
          <a:p>
            <a:pPr>
              <a:defRPr/>
            </a:pPr>
            <a:fld id="{A0525D62-210A-4416-AC71-AEC56F2CD2A7}" type="slidenum">
              <a:rPr lang="en-US" altLang="zh-TW" smtClean="0"/>
              <a:pPr>
                <a:defRPr/>
              </a:pPr>
              <a:t>14</a:t>
            </a:fld>
            <a:endParaRPr lang="en-US" altLang="zh-TW"/>
          </a:p>
        </p:txBody>
      </p:sp>
    </p:spTree>
  </p:cSld>
  <p:clrMapOvr>
    <a:masterClrMapping/>
  </p:clrMapOvr>
  <mc:AlternateContent xmlns:mc="http://schemas.openxmlformats.org/markup-compatibility/2006">
    <mc:Choice xmlns:p14="http://schemas.microsoft.com/office/powerpoint/2010/main" Requires="p14">
      <p:transition spd="slow" p14:dur="2000">
        <p:cut/>
      </p:transition>
    </mc:Choice>
    <mc:Fallback>
      <p:transition spd="slow">
        <p:cut/>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pPr>
              <a:defRPr/>
            </a:pPr>
            <a:r>
              <a:rPr lang="zh-TW" altLang="en-US" dirty="0" smtClean="0"/>
              <a:t>如何製作概念圖</a:t>
            </a:r>
            <a:endParaRPr lang="zh-TW" altLang="en-US" dirty="0"/>
          </a:p>
        </p:txBody>
      </p:sp>
      <p:sp>
        <p:nvSpPr>
          <p:cNvPr id="4" name="投影片編號版面配置區 3"/>
          <p:cNvSpPr>
            <a:spLocks noGrp="1"/>
          </p:cNvSpPr>
          <p:nvPr>
            <p:ph type="sldNum" sz="quarter" idx="12"/>
          </p:nvPr>
        </p:nvSpPr>
        <p:spPr/>
        <p:txBody>
          <a:bodyPr/>
          <a:lstStyle/>
          <a:p>
            <a:pPr>
              <a:defRPr/>
            </a:pPr>
            <a:fld id="{B350F7E0-CF1B-4413-B844-83F78F693431}" type="slidenum">
              <a:rPr lang="en-US" altLang="zh-TW" smtClean="0"/>
              <a:pPr>
                <a:defRPr/>
              </a:pPr>
              <a:t>15</a:t>
            </a:fld>
            <a:endParaRPr lang="en-US" altLang="zh-TW"/>
          </a:p>
        </p:txBody>
      </p:sp>
      <p:sp>
        <p:nvSpPr>
          <p:cNvPr id="681986" name="Rectangle 2"/>
          <p:cNvSpPr>
            <a:spLocks noChangeArrowheads="1"/>
          </p:cNvSpPr>
          <p:nvPr/>
        </p:nvSpPr>
        <p:spPr bwMode="auto">
          <a:xfrm>
            <a:off x="0" y="0"/>
            <a:ext cx="9144000" cy="0"/>
          </a:xfrm>
          <a:prstGeom prst="rect">
            <a:avLst/>
          </a:prstGeom>
          <a:noFill/>
          <a:ln w="9525" cap="flat" cmpd="sng">
            <a:noFill/>
            <a:prstDash val="solid"/>
            <a:miter lim="800000"/>
            <a:headEnd type="none" w="med" len="med"/>
            <a:tailEnd type="none" w="med" len="med"/>
          </a:ln>
          <a:effectLst>
            <a:prstShdw prst="shdw17" dist="17961" dir="2700000">
              <a:schemeClr val="accent1">
                <a:gamma/>
                <a:shade val="60000"/>
                <a:invGamma/>
              </a:schemeClr>
            </a:prstShdw>
          </a:effectLst>
        </p:spPr>
        <p:txBody>
          <a:bodyPr wrap="none" anchor="ctr">
            <a:spAutoFit/>
          </a:bodyPr>
          <a:lstStyle/>
          <a:p>
            <a:pPr>
              <a:defRPr/>
            </a:pPr>
            <a:endParaRPr lang="zh-TW" altLang="en-US"/>
          </a:p>
        </p:txBody>
      </p:sp>
      <p:graphicFrame>
        <p:nvGraphicFramePr>
          <p:cNvPr id="24578" name="Object 1"/>
          <p:cNvGraphicFramePr>
            <a:graphicFrameLocks noChangeAspect="1"/>
          </p:cNvGraphicFramePr>
          <p:nvPr/>
        </p:nvGraphicFramePr>
        <p:xfrm>
          <a:off x="882650" y="1073150"/>
          <a:ext cx="7874000" cy="5194300"/>
        </p:xfrm>
        <a:graphic>
          <a:graphicData uri="http://schemas.openxmlformats.org/presentationml/2006/ole">
            <mc:AlternateContent xmlns:mc="http://schemas.openxmlformats.org/markup-compatibility/2006">
              <mc:Choice xmlns:v="urn:schemas-microsoft-com:vml" Requires="v">
                <p:oleObj spid="_x0000_s2106" name="簡報" r:id="rId3" imgW="3467100" imgH="2600960" progId="PowerPoint.Show.8">
                  <p:embed/>
                </p:oleObj>
              </mc:Choice>
              <mc:Fallback>
                <p:oleObj name="簡報" r:id="rId3" imgW="3467100" imgH="2600960" progId="PowerPoint.Show.8">
                  <p:embed/>
                  <p:pic>
                    <p:nvPicPr>
                      <p:cNvPr id="0" name="Object 1"/>
                      <p:cNvPicPr>
                        <a:picLocks noChangeAspect="1" noChangeArrowheads="1"/>
                      </p:cNvPicPr>
                      <p:nvPr/>
                    </p:nvPicPr>
                    <p:blipFill>
                      <a:blip r:embed="rId4">
                        <a:extLst>
                          <a:ext uri="{28A0092B-C50C-407E-A947-70E740481C1C}">
                            <a14:useLocalDpi xmlns:a14="http://schemas.microsoft.com/office/drawing/2010/main" val="0"/>
                          </a:ext>
                        </a:extLst>
                      </a:blip>
                      <a:srcRect b="10527"/>
                      <a:stretch>
                        <a:fillRect/>
                      </a:stretch>
                    </p:blipFill>
                    <p:spPr bwMode="auto">
                      <a:xfrm>
                        <a:off x="882650" y="1073150"/>
                        <a:ext cx="7874000" cy="51943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mc:AlternateContent xmlns:mc="http://schemas.openxmlformats.org/markup-compatibility/2006">
    <mc:Choice xmlns:p14="http://schemas.microsoft.com/office/powerpoint/2010/main" Requires="p14">
      <p:transition spd="slow" p14:dur="2000">
        <p:cut/>
      </p:transition>
    </mc:Choice>
    <mc:Fallback>
      <p:transition spd="slow">
        <p:cut/>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pPr>
              <a:defRPr/>
            </a:pPr>
            <a:r>
              <a:rPr lang="zh-TW" altLang="en-US" dirty="0" smtClean="0"/>
              <a:t>如何製作概念圖</a:t>
            </a:r>
            <a:endParaRPr lang="zh-TW" altLang="en-US" dirty="0"/>
          </a:p>
        </p:txBody>
      </p:sp>
      <p:sp>
        <p:nvSpPr>
          <p:cNvPr id="25604" name="內容版面配置區 2"/>
          <p:cNvSpPr>
            <a:spLocks noGrp="1"/>
          </p:cNvSpPr>
          <p:nvPr>
            <p:ph idx="1"/>
          </p:nvPr>
        </p:nvSpPr>
        <p:spPr>
          <a:xfrm>
            <a:off x="438150" y="1028700"/>
            <a:ext cx="8526338" cy="693738"/>
          </a:xfrm>
        </p:spPr>
        <p:txBody>
          <a:bodyPr/>
          <a:lstStyle/>
          <a:p>
            <a:r>
              <a:rPr lang="zh-TW" altLang="en-US" sz="2400" b="1" dirty="0"/>
              <a:t>步驟</a:t>
            </a:r>
            <a:r>
              <a:rPr lang="zh-TW" altLang="en-US" sz="2400" b="1" dirty="0" smtClean="0"/>
              <a:t>五</a:t>
            </a:r>
            <a:r>
              <a:rPr lang="zh-TW" altLang="en-US" sz="2400" dirty="0"/>
              <a:t>：</a:t>
            </a:r>
            <a:r>
              <a:rPr lang="zh-TW" altLang="en-US" sz="2400" dirty="0" smtClean="0"/>
              <a:t>增加連接詞定義概念間的關係，傳達有意義的句子。</a:t>
            </a:r>
          </a:p>
          <a:p>
            <a:pPr>
              <a:buFontTx/>
              <a:buNone/>
            </a:pPr>
            <a:endParaRPr lang="zh-TW" altLang="en-US" sz="2400" dirty="0" smtClean="0"/>
          </a:p>
        </p:txBody>
      </p:sp>
      <p:sp>
        <p:nvSpPr>
          <p:cNvPr id="4" name="投影片編號版面配置區 3"/>
          <p:cNvSpPr>
            <a:spLocks noGrp="1"/>
          </p:cNvSpPr>
          <p:nvPr>
            <p:ph type="sldNum" sz="quarter" idx="12"/>
          </p:nvPr>
        </p:nvSpPr>
        <p:spPr/>
        <p:txBody>
          <a:bodyPr/>
          <a:lstStyle/>
          <a:p>
            <a:pPr>
              <a:defRPr/>
            </a:pPr>
            <a:fld id="{8A62EBCF-4D2A-4ACC-8E1E-564B2FDA1DF9}" type="slidenum">
              <a:rPr lang="en-US" altLang="zh-TW" smtClean="0"/>
              <a:pPr>
                <a:defRPr/>
              </a:pPr>
              <a:t>16</a:t>
            </a:fld>
            <a:endParaRPr lang="en-US" altLang="zh-TW"/>
          </a:p>
        </p:txBody>
      </p:sp>
      <p:sp>
        <p:nvSpPr>
          <p:cNvPr id="684034" name="Rectangle 2"/>
          <p:cNvSpPr>
            <a:spLocks noChangeArrowheads="1"/>
          </p:cNvSpPr>
          <p:nvPr/>
        </p:nvSpPr>
        <p:spPr bwMode="auto">
          <a:xfrm>
            <a:off x="0" y="0"/>
            <a:ext cx="9144000" cy="0"/>
          </a:xfrm>
          <a:prstGeom prst="rect">
            <a:avLst/>
          </a:prstGeom>
          <a:noFill/>
          <a:ln w="9525" cap="flat" cmpd="sng">
            <a:noFill/>
            <a:prstDash val="solid"/>
            <a:miter lim="800000"/>
            <a:headEnd type="none" w="med" len="med"/>
            <a:tailEnd type="none" w="med" len="med"/>
          </a:ln>
          <a:effectLst>
            <a:prstShdw prst="shdw17" dist="17961" dir="2700000">
              <a:schemeClr val="accent1">
                <a:gamma/>
                <a:shade val="60000"/>
                <a:invGamma/>
              </a:schemeClr>
            </a:prstShdw>
          </a:effectLst>
        </p:spPr>
        <p:txBody>
          <a:bodyPr wrap="none" anchor="ctr">
            <a:spAutoFit/>
          </a:bodyPr>
          <a:lstStyle/>
          <a:p>
            <a:pPr>
              <a:defRPr/>
            </a:pPr>
            <a:endParaRPr lang="zh-TW" altLang="en-US"/>
          </a:p>
        </p:txBody>
      </p:sp>
      <p:graphicFrame>
        <p:nvGraphicFramePr>
          <p:cNvPr id="25602" name="Object 1"/>
          <p:cNvGraphicFramePr>
            <a:graphicFrameLocks noChangeAspect="1"/>
          </p:cNvGraphicFramePr>
          <p:nvPr/>
        </p:nvGraphicFramePr>
        <p:xfrm>
          <a:off x="1638300" y="1562100"/>
          <a:ext cx="6092825" cy="4695825"/>
        </p:xfrm>
        <a:graphic>
          <a:graphicData uri="http://schemas.openxmlformats.org/presentationml/2006/ole">
            <mc:AlternateContent xmlns:mc="http://schemas.openxmlformats.org/markup-compatibility/2006">
              <mc:Choice xmlns:v="urn:schemas-microsoft-com:vml" Requires="v">
                <p:oleObj spid="_x0000_s3130" name="簡報" r:id="rId3" imgW="4457700" imgH="3345180" progId="PowerPoint.Show.8">
                  <p:embed/>
                </p:oleObj>
              </mc:Choice>
              <mc:Fallback>
                <p:oleObj name="簡報" r:id="rId3" imgW="4457700" imgH="3345180" progId="PowerPoint.Show.8">
                  <p:embed/>
                  <p:pic>
                    <p:nvPicPr>
                      <p:cNvPr id="0" name="Object 1"/>
                      <p:cNvPicPr>
                        <a:picLocks noChangeAspect="1" noChangeArrowheads="1"/>
                      </p:cNvPicPr>
                      <p:nvPr/>
                    </p:nvPicPr>
                    <p:blipFill>
                      <a:blip r:embed="rId4">
                        <a:extLst>
                          <a:ext uri="{28A0092B-C50C-407E-A947-70E740481C1C}">
                            <a14:useLocalDpi xmlns:a14="http://schemas.microsoft.com/office/drawing/2010/main" val="0"/>
                          </a:ext>
                        </a:extLst>
                      </a:blip>
                      <a:srcRect b="10451"/>
                      <a:stretch>
                        <a:fillRect/>
                      </a:stretch>
                    </p:blipFill>
                    <p:spPr bwMode="auto">
                      <a:xfrm>
                        <a:off x="1638300" y="1562100"/>
                        <a:ext cx="6092825" cy="46958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mc:AlternateContent xmlns:mc="http://schemas.openxmlformats.org/markup-compatibility/2006">
    <mc:Choice xmlns:p14="http://schemas.microsoft.com/office/powerpoint/2010/main" Requires="p14">
      <p:transition spd="slow" p14:dur="2000">
        <p:cut/>
      </p:transition>
    </mc:Choice>
    <mc:Fallback>
      <p:transition spd="slow">
        <p:cut/>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dirty="0" smtClean="0"/>
              <a:t>如何製作概念圖</a:t>
            </a:r>
            <a:endParaRPr lang="zh-TW" altLang="en-US" dirty="0"/>
          </a:p>
        </p:txBody>
      </p:sp>
      <p:sp>
        <p:nvSpPr>
          <p:cNvPr id="4" name="投影片編號版面配置區 3"/>
          <p:cNvSpPr>
            <a:spLocks noGrp="1"/>
          </p:cNvSpPr>
          <p:nvPr>
            <p:ph type="sldNum" sz="quarter" idx="12"/>
          </p:nvPr>
        </p:nvSpPr>
        <p:spPr/>
        <p:txBody>
          <a:bodyPr/>
          <a:lstStyle/>
          <a:p>
            <a:pPr>
              <a:defRPr/>
            </a:pPr>
            <a:fld id="{D956E4A9-6072-45F8-AE77-155EB86D10BF}" type="slidenum">
              <a:rPr lang="en-US" altLang="zh-TW" smtClean="0"/>
              <a:pPr>
                <a:defRPr/>
              </a:pPr>
              <a:t>17</a:t>
            </a:fld>
            <a:endParaRPr lang="en-US" altLang="zh-TW"/>
          </a:p>
        </p:txBody>
      </p:sp>
      <p:pic>
        <p:nvPicPr>
          <p:cNvPr id="5" name="內容版面配置區 3" descr="六種鍊結 - 概念图.jpg"/>
          <p:cNvPicPr>
            <a:picLocks noGrp="1" noChangeAspect="1"/>
          </p:cNvPicPr>
          <p:nvPr>
            <p:ph idx="1"/>
          </p:nvPr>
        </p:nvPicPr>
        <p:blipFill>
          <a:blip r:embed="rId2" cstate="print"/>
          <a:srcRect/>
          <a:stretch>
            <a:fillRect/>
          </a:stretch>
        </p:blipFill>
        <p:spPr>
          <a:xfrm>
            <a:off x="785786" y="1857364"/>
            <a:ext cx="7849810" cy="4495800"/>
          </a:xfrm>
        </p:spPr>
      </p:pic>
      <p:sp>
        <p:nvSpPr>
          <p:cNvPr id="6" name="內容版面配置區 2"/>
          <p:cNvSpPr txBox="1">
            <a:spLocks/>
          </p:cNvSpPr>
          <p:nvPr/>
        </p:nvSpPr>
        <p:spPr bwMode="auto">
          <a:xfrm>
            <a:off x="438150" y="1028700"/>
            <a:ext cx="8229600" cy="69373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marL="342900" lvl="0" indent="-342900" fontAlgn="base">
              <a:spcBef>
                <a:spcPct val="20000"/>
              </a:spcBef>
              <a:spcAft>
                <a:spcPct val="0"/>
              </a:spcAft>
              <a:buClr>
                <a:schemeClr val="tx2"/>
              </a:buClr>
              <a:buFontTx/>
              <a:buChar char="•"/>
              <a:defRPr/>
            </a:pPr>
            <a:r>
              <a:rPr lang="zh-TW" altLang="en-US" sz="2400" b="1" dirty="0"/>
              <a:t>步驟五</a:t>
            </a:r>
            <a:r>
              <a:rPr lang="zh-TW" altLang="en-US" sz="2400" dirty="0" smtClean="0"/>
              <a:t>：</a:t>
            </a:r>
            <a:r>
              <a:rPr kumimoji="1" lang="zh-TW" altLang="en-US" sz="2400" b="0" i="0" u="none" strike="noStrike" kern="0" cap="none" spc="0" normalizeH="0" baseline="0" noProof="0" dirty="0" smtClean="0">
                <a:ln>
                  <a:noFill/>
                </a:ln>
                <a:solidFill>
                  <a:schemeClr val="tx1"/>
                </a:solidFill>
                <a:effectLst/>
                <a:uLnTx/>
                <a:uFillTx/>
                <a:latin typeface="+mn-lt"/>
                <a:ea typeface="+mn-ea"/>
                <a:cs typeface="+mn-cs"/>
              </a:rPr>
              <a:t>增加連接詞定義概念間的關係，傳達有意義的句子。</a:t>
            </a:r>
            <a:r>
              <a:rPr kumimoji="1" lang="zh-TW" altLang="en-US" sz="2400" kern="0" dirty="0" smtClean="0"/>
              <a:t>連接詞有：</a:t>
            </a:r>
            <a:endParaRPr kumimoji="1" lang="zh-TW" altLang="en-US" sz="2400" b="0" i="0" u="none" strike="noStrike" kern="0" cap="none" spc="0" normalizeH="0" baseline="0" noProof="0" dirty="0" smtClean="0">
              <a:ln>
                <a:noFill/>
              </a:ln>
              <a:solidFill>
                <a:schemeClr val="tx1"/>
              </a:solidFill>
              <a:effectLst/>
              <a:uLnTx/>
              <a:uFillTx/>
              <a:latin typeface="+mn-lt"/>
              <a:ea typeface="+mn-ea"/>
              <a:cs typeface="+mn-cs"/>
            </a:endParaRPr>
          </a:p>
          <a:p>
            <a:pPr marL="342900" marR="0" lvl="0" indent="-342900" algn="l" defTabSz="914400" rtl="0" eaLnBrk="1" fontAlgn="base" latinLnBrk="0" hangingPunct="1">
              <a:lnSpc>
                <a:spcPct val="100000"/>
              </a:lnSpc>
              <a:spcBef>
                <a:spcPct val="20000"/>
              </a:spcBef>
              <a:spcAft>
                <a:spcPct val="0"/>
              </a:spcAft>
              <a:buClr>
                <a:schemeClr val="tx2"/>
              </a:buClr>
              <a:buSzTx/>
              <a:buFontTx/>
              <a:buNone/>
              <a:tabLst/>
              <a:defRPr/>
            </a:pPr>
            <a:endParaRPr kumimoji="1" lang="zh-TW" altLang="en-US" sz="2400" b="0" i="0" u="none" strike="noStrike" kern="0" cap="none" spc="0" normalizeH="0" baseline="0" noProof="0" dirty="0" smtClean="0">
              <a:ln>
                <a:noFill/>
              </a:ln>
              <a:solidFill>
                <a:schemeClr val="tx1"/>
              </a:solidFill>
              <a:effectLst/>
              <a:uLnTx/>
              <a:uFillTx/>
              <a:latin typeface="+mn-lt"/>
              <a:ea typeface="+mn-ea"/>
              <a:cs typeface="+mn-cs"/>
            </a:endParaRPr>
          </a:p>
        </p:txBody>
      </p:sp>
    </p:spTree>
  </p:cSld>
  <p:clrMapOvr>
    <a:masterClrMapping/>
  </p:clrMapOvr>
  <mc:AlternateContent xmlns:mc="http://schemas.openxmlformats.org/markup-compatibility/2006">
    <mc:Choice xmlns:p14="http://schemas.microsoft.com/office/powerpoint/2010/main" Requires="p14">
      <p:transition spd="slow" p14:dur="2000">
        <p:cut/>
      </p:transition>
    </mc:Choice>
    <mc:Fallback>
      <p:transition spd="slow">
        <p:cut/>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pPr>
              <a:defRPr/>
            </a:pPr>
            <a:r>
              <a:rPr lang="zh-TW" altLang="en-US" dirty="0" smtClean="0"/>
              <a:t>如何製作概念圖</a:t>
            </a:r>
            <a:endParaRPr lang="zh-TW" altLang="en-US" dirty="0"/>
          </a:p>
        </p:txBody>
      </p:sp>
      <p:sp>
        <p:nvSpPr>
          <p:cNvPr id="26628" name="內容版面配置區 2"/>
          <p:cNvSpPr>
            <a:spLocks noGrp="1"/>
          </p:cNvSpPr>
          <p:nvPr>
            <p:ph idx="1"/>
          </p:nvPr>
        </p:nvSpPr>
        <p:spPr>
          <a:xfrm>
            <a:off x="482600" y="1028700"/>
            <a:ext cx="8229600" cy="649288"/>
          </a:xfrm>
        </p:spPr>
        <p:txBody>
          <a:bodyPr/>
          <a:lstStyle/>
          <a:p>
            <a:r>
              <a:rPr lang="zh-TW" altLang="en-US" sz="2400" b="1" dirty="0" smtClean="0"/>
              <a:t>步驟六</a:t>
            </a:r>
            <a:r>
              <a:rPr lang="zh-TW" altLang="en-US" sz="2400" dirty="0" smtClean="0"/>
              <a:t>：增加橫向連接，將不同的概念連接起來。</a:t>
            </a:r>
          </a:p>
        </p:txBody>
      </p:sp>
      <p:sp>
        <p:nvSpPr>
          <p:cNvPr id="4" name="投影片編號版面配置區 3"/>
          <p:cNvSpPr>
            <a:spLocks noGrp="1"/>
          </p:cNvSpPr>
          <p:nvPr>
            <p:ph type="sldNum" sz="quarter" idx="12"/>
          </p:nvPr>
        </p:nvSpPr>
        <p:spPr/>
        <p:txBody>
          <a:bodyPr/>
          <a:lstStyle/>
          <a:p>
            <a:pPr>
              <a:defRPr/>
            </a:pPr>
            <a:fld id="{EA6CD9C5-9E4E-4FA2-9371-B49ED32FC38C}" type="slidenum">
              <a:rPr lang="en-US" altLang="zh-TW" smtClean="0"/>
              <a:pPr>
                <a:defRPr/>
              </a:pPr>
              <a:t>18</a:t>
            </a:fld>
            <a:endParaRPr lang="en-US" altLang="zh-TW"/>
          </a:p>
        </p:txBody>
      </p:sp>
      <p:sp>
        <p:nvSpPr>
          <p:cNvPr id="685058" name="Rectangle 2"/>
          <p:cNvSpPr>
            <a:spLocks noChangeArrowheads="1"/>
          </p:cNvSpPr>
          <p:nvPr/>
        </p:nvSpPr>
        <p:spPr bwMode="auto">
          <a:xfrm>
            <a:off x="0" y="0"/>
            <a:ext cx="9144000" cy="0"/>
          </a:xfrm>
          <a:prstGeom prst="rect">
            <a:avLst/>
          </a:prstGeom>
          <a:noFill/>
          <a:ln w="9525" cap="flat" cmpd="sng">
            <a:noFill/>
            <a:prstDash val="solid"/>
            <a:miter lim="800000"/>
            <a:headEnd type="none" w="med" len="med"/>
            <a:tailEnd type="none" w="med" len="med"/>
          </a:ln>
          <a:effectLst>
            <a:prstShdw prst="shdw17" dist="17961" dir="2700000">
              <a:schemeClr val="accent1">
                <a:gamma/>
                <a:shade val="60000"/>
                <a:invGamma/>
              </a:schemeClr>
            </a:prstShdw>
          </a:effectLst>
        </p:spPr>
        <p:txBody>
          <a:bodyPr wrap="none" anchor="ctr">
            <a:spAutoFit/>
          </a:bodyPr>
          <a:lstStyle/>
          <a:p>
            <a:pPr>
              <a:defRPr/>
            </a:pPr>
            <a:endParaRPr lang="zh-TW" altLang="en-US"/>
          </a:p>
        </p:txBody>
      </p:sp>
      <p:graphicFrame>
        <p:nvGraphicFramePr>
          <p:cNvPr id="26626" name="Object 1"/>
          <p:cNvGraphicFramePr>
            <a:graphicFrameLocks noChangeAspect="1"/>
          </p:cNvGraphicFramePr>
          <p:nvPr/>
        </p:nvGraphicFramePr>
        <p:xfrm>
          <a:off x="1016000" y="1651000"/>
          <a:ext cx="7200900" cy="4826000"/>
        </p:xfrm>
        <a:graphic>
          <a:graphicData uri="http://schemas.openxmlformats.org/presentationml/2006/ole">
            <mc:AlternateContent xmlns:mc="http://schemas.openxmlformats.org/markup-compatibility/2006">
              <mc:Choice xmlns:v="urn:schemas-microsoft-com:vml" Requires="v">
                <p:oleObj spid="_x0000_s4154" name="簡報" r:id="rId3" imgW="4025900" imgH="3020060" progId="PowerPoint.Show.8">
                  <p:embed/>
                </p:oleObj>
              </mc:Choice>
              <mc:Fallback>
                <p:oleObj name="簡報" r:id="rId3" imgW="4025900" imgH="3020060" progId="PowerPoint.Show.8">
                  <p:embed/>
                  <p:pic>
                    <p:nvPicPr>
                      <p:cNvPr id="0" name="Object 1"/>
                      <p:cNvPicPr>
                        <a:picLocks noChangeAspect="1" noChangeArrowheads="1"/>
                      </p:cNvPicPr>
                      <p:nvPr/>
                    </p:nvPicPr>
                    <p:blipFill>
                      <a:blip r:embed="rId4">
                        <a:extLst>
                          <a:ext uri="{28A0092B-C50C-407E-A947-70E740481C1C}">
                            <a14:useLocalDpi xmlns:a14="http://schemas.microsoft.com/office/drawing/2010/main" val="0"/>
                          </a:ext>
                        </a:extLst>
                      </a:blip>
                      <a:srcRect b="10498"/>
                      <a:stretch>
                        <a:fillRect/>
                      </a:stretch>
                    </p:blipFill>
                    <p:spPr bwMode="auto">
                      <a:xfrm>
                        <a:off x="1016000" y="1651000"/>
                        <a:ext cx="7200900" cy="48260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mc:AlternateContent xmlns:mc="http://schemas.openxmlformats.org/markup-compatibility/2006">
    <mc:Choice xmlns:p14="http://schemas.microsoft.com/office/powerpoint/2010/main" Requires="p14">
      <p:transition spd="slow" p14:dur="2000">
        <p:cut/>
      </p:transition>
    </mc:Choice>
    <mc:Fallback>
      <p:transition spd="slow">
        <p:cut/>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pPr>
              <a:defRPr/>
            </a:pPr>
            <a:r>
              <a:rPr lang="zh-TW" altLang="en-US" dirty="0" smtClean="0"/>
              <a:t>如何製作概念圖</a:t>
            </a:r>
            <a:endParaRPr lang="zh-TW" altLang="en-US" dirty="0"/>
          </a:p>
        </p:txBody>
      </p:sp>
      <p:sp>
        <p:nvSpPr>
          <p:cNvPr id="27652" name="內容版面配置區 2"/>
          <p:cNvSpPr>
            <a:spLocks noGrp="1"/>
          </p:cNvSpPr>
          <p:nvPr>
            <p:ph idx="1"/>
          </p:nvPr>
        </p:nvSpPr>
        <p:spPr>
          <a:xfrm>
            <a:off x="438150" y="1073150"/>
            <a:ext cx="8229600" cy="649288"/>
          </a:xfrm>
        </p:spPr>
        <p:txBody>
          <a:bodyPr/>
          <a:lstStyle/>
          <a:p>
            <a:r>
              <a:rPr lang="zh-TW" altLang="en-US" sz="2400" b="1" dirty="0" smtClean="0"/>
              <a:t>步驟七</a:t>
            </a:r>
            <a:r>
              <a:rPr lang="zh-TW" altLang="en-US" sz="2400" dirty="0"/>
              <a:t>：</a:t>
            </a:r>
            <a:r>
              <a:rPr lang="zh-TW" altLang="en-US" sz="2400" dirty="0" smtClean="0"/>
              <a:t>再經過修正成為最後的完成概念圖。</a:t>
            </a:r>
          </a:p>
        </p:txBody>
      </p:sp>
      <p:sp>
        <p:nvSpPr>
          <p:cNvPr id="4" name="投影片編號版面配置區 3"/>
          <p:cNvSpPr>
            <a:spLocks noGrp="1"/>
          </p:cNvSpPr>
          <p:nvPr>
            <p:ph type="sldNum" sz="quarter" idx="12"/>
          </p:nvPr>
        </p:nvSpPr>
        <p:spPr/>
        <p:txBody>
          <a:bodyPr/>
          <a:lstStyle/>
          <a:p>
            <a:pPr>
              <a:defRPr/>
            </a:pPr>
            <a:fld id="{AF9F6D29-BCB4-4723-A048-101953E7BE0F}" type="slidenum">
              <a:rPr lang="en-US" altLang="zh-TW" smtClean="0"/>
              <a:pPr>
                <a:defRPr/>
              </a:pPr>
              <a:t>19</a:t>
            </a:fld>
            <a:endParaRPr lang="en-US" altLang="zh-TW"/>
          </a:p>
        </p:txBody>
      </p:sp>
      <p:sp>
        <p:nvSpPr>
          <p:cNvPr id="686082" name="Rectangle 2"/>
          <p:cNvSpPr>
            <a:spLocks noChangeArrowheads="1"/>
          </p:cNvSpPr>
          <p:nvPr/>
        </p:nvSpPr>
        <p:spPr bwMode="auto">
          <a:xfrm>
            <a:off x="0" y="0"/>
            <a:ext cx="9144000" cy="0"/>
          </a:xfrm>
          <a:prstGeom prst="rect">
            <a:avLst/>
          </a:prstGeom>
          <a:noFill/>
          <a:ln w="9525" cap="flat" cmpd="sng">
            <a:noFill/>
            <a:prstDash val="solid"/>
            <a:miter lim="800000"/>
            <a:headEnd type="none" w="med" len="med"/>
            <a:tailEnd type="none" w="med" len="med"/>
          </a:ln>
          <a:effectLst>
            <a:prstShdw prst="shdw17" dist="17961" dir="2700000">
              <a:schemeClr val="accent1">
                <a:gamma/>
                <a:shade val="60000"/>
                <a:invGamma/>
              </a:schemeClr>
            </a:prstShdw>
          </a:effectLst>
        </p:spPr>
        <p:txBody>
          <a:bodyPr wrap="none" anchor="ctr">
            <a:spAutoFit/>
          </a:bodyPr>
          <a:lstStyle/>
          <a:p>
            <a:pPr>
              <a:defRPr/>
            </a:pPr>
            <a:endParaRPr lang="zh-TW" altLang="en-US"/>
          </a:p>
        </p:txBody>
      </p:sp>
      <p:graphicFrame>
        <p:nvGraphicFramePr>
          <p:cNvPr id="27650" name="Object 1"/>
          <p:cNvGraphicFramePr>
            <a:graphicFrameLocks noChangeAspect="1"/>
          </p:cNvGraphicFramePr>
          <p:nvPr/>
        </p:nvGraphicFramePr>
        <p:xfrm>
          <a:off x="1060450" y="1606550"/>
          <a:ext cx="7153275" cy="4806950"/>
        </p:xfrm>
        <a:graphic>
          <a:graphicData uri="http://schemas.openxmlformats.org/presentationml/2006/ole">
            <mc:AlternateContent xmlns:mc="http://schemas.openxmlformats.org/markup-compatibility/2006">
              <mc:Choice xmlns:v="urn:schemas-microsoft-com:vml" Requires="v">
                <p:oleObj spid="_x0000_s5178" name="簡報" r:id="rId3" imgW="2880360" imgH="2161540" progId="PowerPoint.Show.8">
                  <p:embed/>
                </p:oleObj>
              </mc:Choice>
              <mc:Fallback>
                <p:oleObj name="簡報" r:id="rId3" imgW="2880360" imgH="2161540" progId="PowerPoint.Show.8">
                  <p:embed/>
                  <p:pic>
                    <p:nvPicPr>
                      <p:cNvPr id="0" name="Object 1"/>
                      <p:cNvPicPr>
                        <a:picLocks noChangeAspect="1" noChangeArrowheads="1"/>
                      </p:cNvPicPr>
                      <p:nvPr/>
                    </p:nvPicPr>
                    <p:blipFill>
                      <a:blip r:embed="rId4">
                        <a:extLst>
                          <a:ext uri="{28A0092B-C50C-407E-A947-70E740481C1C}">
                            <a14:useLocalDpi xmlns:a14="http://schemas.microsoft.com/office/drawing/2010/main" val="0"/>
                          </a:ext>
                        </a:extLst>
                      </a:blip>
                      <a:srcRect b="10506"/>
                      <a:stretch>
                        <a:fillRect/>
                      </a:stretch>
                    </p:blipFill>
                    <p:spPr bwMode="auto">
                      <a:xfrm>
                        <a:off x="1060450" y="1606550"/>
                        <a:ext cx="7153275" cy="48069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mc:AlternateContent xmlns:mc="http://schemas.openxmlformats.org/markup-compatibility/2006">
    <mc:Choice xmlns:p14="http://schemas.microsoft.com/office/powerpoint/2010/main" Requires="p14">
      <p:transition spd="slow" p14:dur="2000">
        <p:cut/>
      </p:transition>
    </mc:Choice>
    <mc:Fallback>
      <p:transition spd="slow">
        <p:cut/>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標題 3"/>
          <p:cNvSpPr>
            <a:spLocks noGrp="1"/>
          </p:cNvSpPr>
          <p:nvPr>
            <p:ph type="title"/>
          </p:nvPr>
        </p:nvSpPr>
        <p:spPr/>
        <p:txBody>
          <a:bodyPr/>
          <a:lstStyle/>
          <a:p>
            <a:pPr>
              <a:defRPr/>
            </a:pPr>
            <a:r>
              <a:rPr lang="zh-TW" altLang="en-US" dirty="0" smtClean="0"/>
              <a:t>概念構圖（</a:t>
            </a:r>
            <a:r>
              <a:rPr lang="en-US" dirty="0" smtClean="0"/>
              <a:t>concept mapping</a:t>
            </a:r>
            <a:r>
              <a:rPr lang="zh-TW" altLang="en-US" dirty="0" smtClean="0"/>
              <a:t>）</a:t>
            </a:r>
            <a:endParaRPr lang="zh-TW" altLang="en-US" dirty="0"/>
          </a:p>
        </p:txBody>
      </p:sp>
      <p:sp>
        <p:nvSpPr>
          <p:cNvPr id="283651" name="內容版面配置區 4"/>
          <p:cNvSpPr>
            <a:spLocks noGrp="1"/>
          </p:cNvSpPr>
          <p:nvPr>
            <p:ph idx="1"/>
          </p:nvPr>
        </p:nvSpPr>
        <p:spPr>
          <a:xfrm>
            <a:off x="509231" y="1340768"/>
            <a:ext cx="8229600" cy="4495800"/>
          </a:xfrm>
        </p:spPr>
        <p:txBody>
          <a:bodyPr/>
          <a:lstStyle/>
          <a:p>
            <a:r>
              <a:rPr lang="zh-TW" altLang="en-US" sz="2800" dirty="0" smtClean="0"/>
              <a:t>概念圖主要是以命題的形式將概念之間做有意義的連結，藉由組織、分類、分析、評估以及推理之過程來思考，以輔助說明概念與概念的聯結關係，最後形成一幅樹狀構圖即為概念圖</a:t>
            </a:r>
            <a:r>
              <a:rPr lang="en-US" altLang="zh-TW" sz="2800" dirty="0"/>
              <a:t>(</a:t>
            </a:r>
            <a:r>
              <a:rPr lang="en-US" altLang="zh-TW" sz="2800" dirty="0" smtClean="0"/>
              <a:t>Beitz,1998</a:t>
            </a:r>
            <a:r>
              <a:rPr lang="zh-TW" altLang="en-US" sz="2800" dirty="0" smtClean="0"/>
              <a:t>；</a:t>
            </a:r>
            <a:r>
              <a:rPr lang="zh-TW" altLang="en-US" sz="2800" dirty="0"/>
              <a:t>余民寧，</a:t>
            </a:r>
            <a:r>
              <a:rPr lang="en-US" altLang="zh-TW" sz="2800" dirty="0"/>
              <a:t>2002)</a:t>
            </a:r>
            <a:r>
              <a:rPr lang="zh-TW" altLang="en-US" sz="2800" dirty="0" smtClean="0"/>
              <a:t>。</a:t>
            </a:r>
            <a:endParaRPr lang="en-US" altLang="zh-TW" sz="2800" dirty="0" smtClean="0"/>
          </a:p>
          <a:p>
            <a:r>
              <a:rPr lang="zh-TW" altLang="en-US" sz="2800" dirty="0" smtClean="0"/>
              <a:t>概念圖是一種簡單的圖示法，用圖來表示個人內心一群概念的關係，主要呈現句子中的概念意義，它可以幫助你瞭解一些重要概念間的連結，也可以清楚地看出你對某一主題的概念網路。</a:t>
            </a:r>
            <a:endParaRPr lang="en-US" altLang="zh-TW" sz="2800" dirty="0" smtClean="0"/>
          </a:p>
          <a:p>
            <a:endParaRPr lang="zh-TW" altLang="en-US" sz="2800" dirty="0" smtClean="0"/>
          </a:p>
        </p:txBody>
      </p:sp>
      <p:sp>
        <p:nvSpPr>
          <p:cNvPr id="3" name="投影片編號版面配置區 2"/>
          <p:cNvSpPr>
            <a:spLocks noGrp="1"/>
          </p:cNvSpPr>
          <p:nvPr>
            <p:ph type="sldNum" sz="quarter" idx="12"/>
          </p:nvPr>
        </p:nvSpPr>
        <p:spPr/>
        <p:txBody>
          <a:bodyPr/>
          <a:lstStyle/>
          <a:p>
            <a:pPr>
              <a:defRPr/>
            </a:pPr>
            <a:fld id="{A141443C-F99C-4103-84C5-D8B2FD82957B}" type="slidenum">
              <a:rPr lang="en-US" altLang="zh-TW" smtClean="0"/>
              <a:pPr>
                <a:defRPr/>
              </a:pPr>
              <a:t>2</a:t>
            </a:fld>
            <a:endParaRPr lang="en-US" altLang="zh-TW"/>
          </a:p>
        </p:txBody>
      </p:sp>
    </p:spTree>
  </p:cSld>
  <p:clrMapOvr>
    <a:masterClrMapping/>
  </p:clrMapOvr>
  <mc:AlternateContent xmlns:mc="http://schemas.openxmlformats.org/markup-compatibility/2006">
    <mc:Choice xmlns:p14="http://schemas.microsoft.com/office/powerpoint/2010/main" Requires="p14">
      <p:transition spd="slow" p14:dur="2000">
        <p:cut/>
      </p:transition>
    </mc:Choice>
    <mc:Fallback>
      <p:transition spd="slow">
        <p:cu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83651">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83651">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3651" grpId="0" build="p"/>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投影片編號版面配置區 3"/>
          <p:cNvSpPr>
            <a:spLocks noGrp="1"/>
          </p:cNvSpPr>
          <p:nvPr>
            <p:ph type="sldNum" sz="quarter" idx="12"/>
          </p:nvPr>
        </p:nvSpPr>
        <p:spPr/>
        <p:txBody>
          <a:bodyPr/>
          <a:lstStyle/>
          <a:p>
            <a:pPr>
              <a:defRPr/>
            </a:pPr>
            <a:fld id="{83F5EC80-96E4-43B9-B58E-DEEB02BC60E3}" type="slidenum">
              <a:rPr lang="en-US" altLang="zh-TW" smtClean="0"/>
              <a:pPr>
                <a:defRPr/>
              </a:pPr>
              <a:t>20</a:t>
            </a:fld>
            <a:endParaRPr lang="en-US" altLang="zh-TW"/>
          </a:p>
        </p:txBody>
      </p:sp>
      <p:pic>
        <p:nvPicPr>
          <p:cNvPr id="290819" name="圖片 4"/>
          <p:cNvPicPr>
            <a:picLocks noChangeAspect="1" noChangeArrowheads="1"/>
          </p:cNvPicPr>
          <p:nvPr/>
        </p:nvPicPr>
        <p:blipFill>
          <a:blip r:embed="rId2"/>
          <a:srcRect/>
          <a:stretch>
            <a:fillRect/>
          </a:stretch>
        </p:blipFill>
        <p:spPr bwMode="auto">
          <a:xfrm>
            <a:off x="683568" y="980728"/>
            <a:ext cx="7500990" cy="4927226"/>
          </a:xfrm>
          <a:prstGeom prst="rect">
            <a:avLst/>
          </a:prstGeom>
          <a:noFill/>
          <a:ln w="9525">
            <a:noFill/>
            <a:miter lim="800000"/>
            <a:headEnd/>
            <a:tailEnd/>
          </a:ln>
        </p:spPr>
      </p:pic>
      <p:sp>
        <p:nvSpPr>
          <p:cNvPr id="5" name="標題 1"/>
          <p:cNvSpPr>
            <a:spLocks noGrp="1"/>
          </p:cNvSpPr>
          <p:nvPr>
            <p:ph type="title"/>
          </p:nvPr>
        </p:nvSpPr>
        <p:spPr>
          <a:xfrm>
            <a:off x="476250" y="0"/>
            <a:ext cx="8229600" cy="1143000"/>
          </a:xfrm>
        </p:spPr>
        <p:txBody>
          <a:bodyPr/>
          <a:lstStyle/>
          <a:p>
            <a:r>
              <a:rPr lang="zh-TW" altLang="en-US" dirty="0" smtClean="0"/>
              <a:t>概念構圖軟體工具</a:t>
            </a:r>
            <a:endParaRPr lang="zh-TW" altLang="en-US" dirty="0"/>
          </a:p>
        </p:txBody>
      </p:sp>
      <p:sp>
        <p:nvSpPr>
          <p:cNvPr id="2" name="文字方塊 1"/>
          <p:cNvSpPr txBox="1"/>
          <p:nvPr/>
        </p:nvSpPr>
        <p:spPr>
          <a:xfrm>
            <a:off x="1259632" y="5935217"/>
            <a:ext cx="2364750" cy="369332"/>
          </a:xfrm>
          <a:prstGeom prst="rect">
            <a:avLst/>
          </a:prstGeom>
          <a:noFill/>
        </p:spPr>
        <p:txBody>
          <a:bodyPr wrap="none" rtlCol="0">
            <a:spAutoFit/>
          </a:bodyPr>
          <a:lstStyle/>
          <a:p>
            <a:r>
              <a:rPr lang="en-US" altLang="zh-TW" dirty="0">
                <a:hlinkClick r:id="rId3"/>
              </a:rPr>
              <a:t>https://cmap.ihmc.us/</a:t>
            </a:r>
            <a:endParaRPr lang="zh-TW" altLang="en-US" dirty="0"/>
          </a:p>
        </p:txBody>
      </p:sp>
    </p:spTree>
  </p:cSld>
  <p:clrMapOvr>
    <a:masterClrMapping/>
  </p:clrMapOvr>
  <mc:AlternateContent xmlns:mc="http://schemas.openxmlformats.org/markup-compatibility/2006">
    <mc:Choice xmlns:p14="http://schemas.microsoft.com/office/powerpoint/2010/main" Requires="p14">
      <p:transition spd="slow" p14:dur="2000">
        <p:cut/>
      </p:transition>
    </mc:Choice>
    <mc:Fallback>
      <p:transition spd="slow">
        <p:cut/>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dirty="0" smtClean="0"/>
              <a:t>柏拉圖對知識的定義</a:t>
            </a:r>
            <a:endParaRPr lang="zh-TW" altLang="en-US" dirty="0"/>
          </a:p>
        </p:txBody>
      </p:sp>
      <p:pic>
        <p:nvPicPr>
          <p:cNvPr id="5" name="內容版面配置區 4"/>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76250" y="1348263"/>
            <a:ext cx="8229600" cy="4336100"/>
          </a:xfrm>
        </p:spPr>
      </p:pic>
      <p:sp>
        <p:nvSpPr>
          <p:cNvPr id="4" name="投影片編號版面配置區 3"/>
          <p:cNvSpPr>
            <a:spLocks noGrp="1"/>
          </p:cNvSpPr>
          <p:nvPr>
            <p:ph type="sldNum" sz="quarter" idx="12"/>
          </p:nvPr>
        </p:nvSpPr>
        <p:spPr/>
        <p:txBody>
          <a:bodyPr/>
          <a:lstStyle/>
          <a:p>
            <a:pPr>
              <a:defRPr/>
            </a:pPr>
            <a:fld id="{D956E4A9-6072-45F8-AE77-155EB86D10BF}" type="slidenum">
              <a:rPr lang="en-US" altLang="zh-TW" smtClean="0"/>
              <a:pPr>
                <a:defRPr/>
              </a:pPr>
              <a:t>21</a:t>
            </a:fld>
            <a:endParaRPr lang="en-US" altLang="zh-TW"/>
          </a:p>
        </p:txBody>
      </p:sp>
      <p:sp>
        <p:nvSpPr>
          <p:cNvPr id="6" name="文字方塊 5"/>
          <p:cNvSpPr txBox="1"/>
          <p:nvPr/>
        </p:nvSpPr>
        <p:spPr>
          <a:xfrm>
            <a:off x="476250" y="5782973"/>
            <a:ext cx="6795322" cy="338554"/>
          </a:xfrm>
          <a:prstGeom prst="rect">
            <a:avLst/>
          </a:prstGeom>
          <a:noFill/>
        </p:spPr>
        <p:txBody>
          <a:bodyPr wrap="none" rtlCol="0">
            <a:spAutoFit/>
          </a:bodyPr>
          <a:lstStyle/>
          <a:p>
            <a:r>
              <a:rPr lang="en-US" altLang="zh-TW" sz="1600" dirty="0">
                <a:hlinkClick r:id="rId3"/>
              </a:rPr>
              <a:t>https://www.leegwoguang.site/cmap/education/kdefinition/kdefinition.html</a:t>
            </a:r>
            <a:endParaRPr lang="zh-TW" altLang="en-US" sz="1600" dirty="0"/>
          </a:p>
        </p:txBody>
      </p:sp>
    </p:spTree>
    <p:extLst>
      <p:ext uri="{BB962C8B-B14F-4D97-AF65-F5344CB8AC3E}">
        <p14:creationId xmlns:p14="http://schemas.microsoft.com/office/powerpoint/2010/main" val="3143857271"/>
      </p:ext>
    </p:extLst>
  </p:cSld>
  <p:clrMapOvr>
    <a:masterClrMapping/>
  </p:clrMapOvr>
  <mc:AlternateContent xmlns:mc="http://schemas.openxmlformats.org/markup-compatibility/2006">
    <mc:Choice xmlns:p14="http://schemas.microsoft.com/office/powerpoint/2010/main" Requires="p14">
      <p:transition spd="slow" p14:dur="2000">
        <p:cut/>
      </p:transition>
    </mc:Choice>
    <mc:Fallback>
      <p:transition spd="slow">
        <p:cut/>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dirty="0" smtClean="0"/>
              <a:t>分享平台：</a:t>
            </a:r>
            <a:r>
              <a:rPr lang="en-US" altLang="zh-TW" sz="3200" dirty="0" smtClean="0">
                <a:hlinkClick r:id="rId2"/>
              </a:rPr>
              <a:t>https://www.leegwoguang.site</a:t>
            </a:r>
            <a:endParaRPr lang="zh-TW" altLang="en-US" sz="3200" dirty="0"/>
          </a:p>
        </p:txBody>
      </p:sp>
      <p:pic>
        <p:nvPicPr>
          <p:cNvPr id="5" name="內容版面配置區 4"/>
          <p:cNvPicPr>
            <a:picLocks noGrp="1" noChangeAspect="1"/>
          </p:cNvPicPr>
          <p:nvPr>
            <p:ph idx="1"/>
          </p:nvPr>
        </p:nvPicPr>
        <p:blipFill>
          <a:blip r:embed="rId3"/>
          <a:stretch>
            <a:fillRect/>
          </a:stretch>
        </p:blipFill>
        <p:spPr>
          <a:xfrm>
            <a:off x="137761" y="1268412"/>
            <a:ext cx="8853311" cy="4979988"/>
          </a:xfrm>
          <a:prstGeom prst="rect">
            <a:avLst/>
          </a:prstGeom>
        </p:spPr>
      </p:pic>
      <p:sp>
        <p:nvSpPr>
          <p:cNvPr id="4" name="投影片編號版面配置區 3"/>
          <p:cNvSpPr>
            <a:spLocks noGrp="1"/>
          </p:cNvSpPr>
          <p:nvPr>
            <p:ph type="sldNum" sz="quarter" idx="12"/>
          </p:nvPr>
        </p:nvSpPr>
        <p:spPr/>
        <p:txBody>
          <a:bodyPr/>
          <a:lstStyle/>
          <a:p>
            <a:pPr>
              <a:defRPr/>
            </a:pPr>
            <a:fld id="{D956E4A9-6072-45F8-AE77-155EB86D10BF}" type="slidenum">
              <a:rPr lang="en-US" altLang="zh-TW" smtClean="0"/>
              <a:pPr>
                <a:defRPr/>
              </a:pPr>
              <a:t>22</a:t>
            </a:fld>
            <a:endParaRPr lang="en-US" altLang="zh-TW"/>
          </a:p>
        </p:txBody>
      </p:sp>
    </p:spTree>
    <p:extLst>
      <p:ext uri="{BB962C8B-B14F-4D97-AF65-F5344CB8AC3E}">
        <p14:creationId xmlns:p14="http://schemas.microsoft.com/office/powerpoint/2010/main" val="508106122"/>
      </p:ext>
    </p:extLst>
  </p:cSld>
  <p:clrMapOvr>
    <a:masterClrMapping/>
  </p:clrMapOvr>
  <mc:AlternateContent xmlns:mc="http://schemas.openxmlformats.org/markup-compatibility/2006">
    <mc:Choice xmlns:p14="http://schemas.microsoft.com/office/powerpoint/2010/main" Requires="p14">
      <p:transition spd="slow" p14:dur="2000">
        <p:cut/>
      </p:transition>
    </mc:Choice>
    <mc:Fallback>
      <p:transition spd="slow">
        <p:cut/>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dirty="0"/>
              <a:t>分享平台：</a:t>
            </a:r>
            <a:r>
              <a:rPr lang="en-US" altLang="zh-TW" dirty="0"/>
              <a:t>Facebook</a:t>
            </a:r>
            <a:endParaRPr lang="zh-TW" altLang="en-US" dirty="0"/>
          </a:p>
        </p:txBody>
      </p:sp>
      <p:pic>
        <p:nvPicPr>
          <p:cNvPr id="5" name="內容版面配置區 4"/>
          <p:cNvPicPr>
            <a:picLocks noGrp="1" noChangeAspect="1"/>
          </p:cNvPicPr>
          <p:nvPr>
            <p:ph idx="1"/>
          </p:nvPr>
        </p:nvPicPr>
        <p:blipFill>
          <a:blip r:embed="rId2"/>
          <a:stretch>
            <a:fillRect/>
          </a:stretch>
        </p:blipFill>
        <p:spPr>
          <a:xfrm>
            <a:off x="594783" y="1268413"/>
            <a:ext cx="7992533" cy="4495800"/>
          </a:xfrm>
          <a:prstGeom prst="rect">
            <a:avLst/>
          </a:prstGeom>
        </p:spPr>
      </p:pic>
      <p:sp>
        <p:nvSpPr>
          <p:cNvPr id="4" name="投影片編號版面配置區 3"/>
          <p:cNvSpPr>
            <a:spLocks noGrp="1"/>
          </p:cNvSpPr>
          <p:nvPr>
            <p:ph type="sldNum" sz="quarter" idx="12"/>
          </p:nvPr>
        </p:nvSpPr>
        <p:spPr/>
        <p:txBody>
          <a:bodyPr/>
          <a:lstStyle/>
          <a:p>
            <a:pPr>
              <a:defRPr/>
            </a:pPr>
            <a:fld id="{D956E4A9-6072-45F8-AE77-155EB86D10BF}" type="slidenum">
              <a:rPr lang="en-US" altLang="zh-TW" smtClean="0"/>
              <a:pPr>
                <a:defRPr/>
              </a:pPr>
              <a:t>23</a:t>
            </a:fld>
            <a:endParaRPr lang="en-US" altLang="zh-TW"/>
          </a:p>
        </p:txBody>
      </p:sp>
    </p:spTree>
    <p:extLst>
      <p:ext uri="{BB962C8B-B14F-4D97-AF65-F5344CB8AC3E}">
        <p14:creationId xmlns:p14="http://schemas.microsoft.com/office/powerpoint/2010/main" val="2829948749"/>
      </p:ext>
    </p:extLst>
  </p:cSld>
  <p:clrMapOvr>
    <a:masterClrMapping/>
  </p:clrMapOvr>
  <mc:AlternateContent xmlns:mc="http://schemas.openxmlformats.org/markup-compatibility/2006">
    <mc:Choice xmlns:p14="http://schemas.microsoft.com/office/powerpoint/2010/main" Requires="p14">
      <p:transition spd="slow" p14:dur="2000">
        <p:cut/>
      </p:transition>
    </mc:Choice>
    <mc:Fallback>
      <p:transition spd="slow">
        <p:cut/>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dirty="0"/>
              <a:t>分享平台</a:t>
            </a:r>
            <a:r>
              <a:rPr lang="zh-TW" altLang="en-US" dirty="0" smtClean="0"/>
              <a:t>：</a:t>
            </a:r>
            <a:r>
              <a:rPr lang="en-US" altLang="zh-TW" dirty="0" smtClean="0"/>
              <a:t>Facebook</a:t>
            </a:r>
            <a:endParaRPr lang="zh-TW" altLang="en-US" dirty="0"/>
          </a:p>
        </p:txBody>
      </p:sp>
      <p:pic>
        <p:nvPicPr>
          <p:cNvPr id="5" name="內容版面配置區 4"/>
          <p:cNvPicPr>
            <a:picLocks noGrp="1" noChangeAspect="1"/>
          </p:cNvPicPr>
          <p:nvPr>
            <p:ph idx="1"/>
          </p:nvPr>
        </p:nvPicPr>
        <p:blipFill>
          <a:blip r:embed="rId2"/>
          <a:stretch>
            <a:fillRect/>
          </a:stretch>
        </p:blipFill>
        <p:spPr>
          <a:xfrm>
            <a:off x="164395" y="1212236"/>
            <a:ext cx="8853310" cy="4979987"/>
          </a:xfrm>
          <a:prstGeom prst="rect">
            <a:avLst/>
          </a:prstGeom>
        </p:spPr>
      </p:pic>
      <p:sp>
        <p:nvSpPr>
          <p:cNvPr id="4" name="投影片編號版面配置區 3"/>
          <p:cNvSpPr>
            <a:spLocks noGrp="1"/>
          </p:cNvSpPr>
          <p:nvPr>
            <p:ph type="sldNum" sz="quarter" idx="12"/>
          </p:nvPr>
        </p:nvSpPr>
        <p:spPr/>
        <p:txBody>
          <a:bodyPr/>
          <a:lstStyle/>
          <a:p>
            <a:pPr>
              <a:defRPr/>
            </a:pPr>
            <a:fld id="{D956E4A9-6072-45F8-AE77-155EB86D10BF}" type="slidenum">
              <a:rPr lang="en-US" altLang="zh-TW" smtClean="0"/>
              <a:pPr>
                <a:defRPr/>
              </a:pPr>
              <a:t>24</a:t>
            </a:fld>
            <a:endParaRPr lang="en-US" altLang="zh-TW"/>
          </a:p>
        </p:txBody>
      </p:sp>
    </p:spTree>
    <p:extLst>
      <p:ext uri="{BB962C8B-B14F-4D97-AF65-F5344CB8AC3E}">
        <p14:creationId xmlns:p14="http://schemas.microsoft.com/office/powerpoint/2010/main" val="2229144694"/>
      </p:ext>
    </p:extLst>
  </p:cSld>
  <p:clrMapOvr>
    <a:masterClrMapping/>
  </p:clrMapOvr>
  <mc:AlternateContent xmlns:mc="http://schemas.openxmlformats.org/markup-compatibility/2006">
    <mc:Choice xmlns:p14="http://schemas.microsoft.com/office/powerpoint/2010/main" Requires="p14">
      <p:transition spd="slow" p14:dur="2000">
        <p:cut/>
      </p:transition>
    </mc:Choice>
    <mc:Fallback>
      <p:transition spd="slow">
        <p:cut/>
      </p:transition>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dirty="0" smtClean="0"/>
              <a:t>小排聚會：讀「啟示錄」</a:t>
            </a:r>
            <a:endParaRPr lang="zh-TW" altLang="en-US" dirty="0"/>
          </a:p>
        </p:txBody>
      </p:sp>
      <p:sp>
        <p:nvSpPr>
          <p:cNvPr id="3" name="內容版面配置區 2"/>
          <p:cNvSpPr>
            <a:spLocks noGrp="1"/>
          </p:cNvSpPr>
          <p:nvPr>
            <p:ph idx="1"/>
          </p:nvPr>
        </p:nvSpPr>
        <p:spPr/>
        <p:txBody>
          <a:bodyPr/>
          <a:lstStyle/>
          <a:p>
            <a:endParaRPr lang="en-US" altLang="zh-TW" dirty="0" smtClean="0"/>
          </a:p>
          <a:p>
            <a:endParaRPr lang="en-US" altLang="zh-TW" dirty="0"/>
          </a:p>
          <a:p>
            <a:endParaRPr lang="en-US" altLang="zh-TW" dirty="0" smtClean="0"/>
          </a:p>
          <a:p>
            <a:endParaRPr lang="en-US" altLang="zh-TW" dirty="0"/>
          </a:p>
          <a:p>
            <a:pPr marL="0" indent="0">
              <a:buNone/>
            </a:pPr>
            <a:endParaRPr lang="en-US" altLang="zh-TW" dirty="0" smtClean="0"/>
          </a:p>
          <a:p>
            <a:pPr marL="0" indent="0">
              <a:buNone/>
            </a:pPr>
            <a:endParaRPr lang="en-US" altLang="zh-TW" dirty="0" smtClean="0"/>
          </a:p>
          <a:p>
            <a:r>
              <a:rPr lang="en-US" altLang="zh-TW" sz="2400" dirty="0" smtClean="0">
                <a:hlinkClick r:id="rId2"/>
              </a:rPr>
              <a:t>https</a:t>
            </a:r>
            <a:r>
              <a:rPr lang="en-US" altLang="zh-TW" sz="2400" dirty="0">
                <a:hlinkClick r:id="rId2"/>
              </a:rPr>
              <a:t>://</a:t>
            </a:r>
            <a:r>
              <a:rPr lang="en-US" altLang="zh-TW" sz="2400" dirty="0" smtClean="0">
                <a:hlinkClick r:id="rId2"/>
              </a:rPr>
              <a:t>is.gd/hp1GUO</a:t>
            </a:r>
            <a:endParaRPr lang="en-US" altLang="zh-TW" sz="2400" dirty="0" smtClean="0"/>
          </a:p>
        </p:txBody>
      </p:sp>
      <p:sp>
        <p:nvSpPr>
          <p:cNvPr id="4" name="投影片編號版面配置區 3"/>
          <p:cNvSpPr>
            <a:spLocks noGrp="1"/>
          </p:cNvSpPr>
          <p:nvPr>
            <p:ph type="sldNum" sz="quarter" idx="12"/>
          </p:nvPr>
        </p:nvSpPr>
        <p:spPr/>
        <p:txBody>
          <a:bodyPr/>
          <a:lstStyle/>
          <a:p>
            <a:pPr>
              <a:defRPr/>
            </a:pPr>
            <a:fld id="{D956E4A9-6072-45F8-AE77-155EB86D10BF}" type="slidenum">
              <a:rPr lang="en-US" altLang="zh-TW" smtClean="0"/>
              <a:pPr>
                <a:defRPr/>
              </a:pPr>
              <a:t>25</a:t>
            </a:fld>
            <a:endParaRPr lang="en-US" altLang="zh-TW"/>
          </a:p>
        </p:txBody>
      </p:sp>
      <p:pic>
        <p:nvPicPr>
          <p:cNvPr id="5" name="圖片 4"/>
          <p:cNvPicPr>
            <a:picLocks noChangeAspect="1"/>
          </p:cNvPicPr>
          <p:nvPr/>
        </p:nvPicPr>
        <p:blipFill>
          <a:blip r:embed="rId3"/>
          <a:stretch>
            <a:fillRect/>
          </a:stretch>
        </p:blipFill>
        <p:spPr>
          <a:xfrm>
            <a:off x="476250" y="2060848"/>
            <a:ext cx="8210550" cy="2109522"/>
          </a:xfrm>
          <a:prstGeom prst="rect">
            <a:avLst/>
          </a:prstGeom>
        </p:spPr>
      </p:pic>
    </p:spTree>
    <p:extLst>
      <p:ext uri="{BB962C8B-B14F-4D97-AF65-F5344CB8AC3E}">
        <p14:creationId xmlns:p14="http://schemas.microsoft.com/office/powerpoint/2010/main" val="1232709850"/>
      </p:ext>
    </p:extLst>
  </p:cSld>
  <p:clrMapOvr>
    <a:masterClrMapping/>
  </p:clrMapOvr>
  <mc:AlternateContent xmlns:mc="http://schemas.openxmlformats.org/markup-compatibility/2006">
    <mc:Choice xmlns:p14="http://schemas.microsoft.com/office/powerpoint/2010/main" Requires="p14">
      <p:transition spd="slow" p14:dur="2000">
        <p:cut/>
      </p:transition>
    </mc:Choice>
    <mc:Fallback>
      <p:transition spd="slow">
        <p:cut/>
      </p:transition>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dirty="0"/>
              <a:t>小排聚會：讀「啟示錄」</a:t>
            </a:r>
          </a:p>
        </p:txBody>
      </p:sp>
      <p:sp>
        <p:nvSpPr>
          <p:cNvPr id="4" name="投影片編號版面配置區 3"/>
          <p:cNvSpPr>
            <a:spLocks noGrp="1"/>
          </p:cNvSpPr>
          <p:nvPr>
            <p:ph type="sldNum" sz="quarter" idx="12"/>
          </p:nvPr>
        </p:nvSpPr>
        <p:spPr/>
        <p:txBody>
          <a:bodyPr/>
          <a:lstStyle/>
          <a:p>
            <a:pPr>
              <a:defRPr/>
            </a:pPr>
            <a:fld id="{D956E4A9-6072-45F8-AE77-155EB86D10BF}" type="slidenum">
              <a:rPr lang="en-US" altLang="zh-TW" smtClean="0"/>
              <a:pPr>
                <a:defRPr/>
              </a:pPr>
              <a:t>26</a:t>
            </a:fld>
            <a:endParaRPr lang="en-US" altLang="zh-TW"/>
          </a:p>
        </p:txBody>
      </p:sp>
      <p:sp>
        <p:nvSpPr>
          <p:cNvPr id="6" name="文字方塊 5"/>
          <p:cNvSpPr txBox="1"/>
          <p:nvPr/>
        </p:nvSpPr>
        <p:spPr>
          <a:xfrm>
            <a:off x="683568" y="5663625"/>
            <a:ext cx="5634876" cy="584775"/>
          </a:xfrm>
          <a:prstGeom prst="rect">
            <a:avLst/>
          </a:prstGeom>
          <a:noFill/>
        </p:spPr>
        <p:txBody>
          <a:bodyPr wrap="none" rtlCol="0">
            <a:spAutoFit/>
          </a:bodyPr>
          <a:lstStyle/>
          <a:p>
            <a:r>
              <a:rPr lang="zh-TW" altLang="en-US" sz="3200" dirty="0"/>
              <a:t>恢復版聖經 </a:t>
            </a:r>
            <a:r>
              <a:rPr lang="en-US" altLang="zh-TW" sz="3200" dirty="0"/>
              <a:t>+</a:t>
            </a:r>
            <a:r>
              <a:rPr lang="zh-TW" altLang="en-US" sz="3200" dirty="0"/>
              <a:t> 註解 </a:t>
            </a:r>
            <a:r>
              <a:rPr lang="en-US" altLang="zh-TW" sz="3200" dirty="0"/>
              <a:t>+</a:t>
            </a:r>
            <a:r>
              <a:rPr lang="zh-TW" altLang="en-US" sz="3200" dirty="0"/>
              <a:t> 生命讀</a:t>
            </a:r>
            <a:r>
              <a:rPr lang="zh-TW" altLang="en-US" sz="3200" dirty="0" smtClean="0"/>
              <a:t>經</a:t>
            </a:r>
            <a:endParaRPr lang="en-US" altLang="zh-TW" sz="3200" dirty="0"/>
          </a:p>
        </p:txBody>
      </p:sp>
      <p:pic>
        <p:nvPicPr>
          <p:cNvPr id="8" name="內容版面配置區 7"/>
          <p:cNvPicPr>
            <a:picLocks noGrp="1" noChangeAspect="1"/>
          </p:cNvPicPr>
          <p:nvPr>
            <p:ph idx="1"/>
          </p:nvPr>
        </p:nvPicPr>
        <p:blipFill>
          <a:blip r:embed="rId2"/>
          <a:stretch>
            <a:fillRect/>
          </a:stretch>
        </p:blipFill>
        <p:spPr>
          <a:xfrm>
            <a:off x="572717" y="1143000"/>
            <a:ext cx="8036665" cy="4520625"/>
          </a:xfrm>
          <a:prstGeom prst="rect">
            <a:avLst/>
          </a:prstGeom>
        </p:spPr>
      </p:pic>
    </p:spTree>
    <p:extLst>
      <p:ext uri="{BB962C8B-B14F-4D97-AF65-F5344CB8AC3E}">
        <p14:creationId xmlns:p14="http://schemas.microsoft.com/office/powerpoint/2010/main" val="3998499653"/>
      </p:ext>
    </p:extLst>
  </p:cSld>
  <p:clrMapOvr>
    <a:masterClrMapping/>
  </p:clrMapOvr>
  <mc:AlternateContent xmlns:mc="http://schemas.openxmlformats.org/markup-compatibility/2006">
    <mc:Choice xmlns:p14="http://schemas.microsoft.com/office/powerpoint/2010/main" Requires="p14">
      <p:transition spd="slow" p14:dur="2000">
        <p:cut/>
      </p:transition>
    </mc:Choice>
    <mc:Fallback>
      <p:transition spd="slow">
        <p:cut/>
      </p:transition>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dirty="0" smtClean="0"/>
              <a:t>禱告聚會：讀「牧養材料」</a:t>
            </a:r>
            <a:endParaRPr lang="zh-TW" altLang="en-US" dirty="0"/>
          </a:p>
        </p:txBody>
      </p:sp>
      <p:sp>
        <p:nvSpPr>
          <p:cNvPr id="3" name="內容版面配置區 2"/>
          <p:cNvSpPr>
            <a:spLocks noGrp="1"/>
          </p:cNvSpPr>
          <p:nvPr>
            <p:ph idx="1"/>
          </p:nvPr>
        </p:nvSpPr>
        <p:spPr>
          <a:xfrm>
            <a:off x="476250" y="1268412"/>
            <a:ext cx="8229600" cy="5040907"/>
          </a:xfrm>
        </p:spPr>
        <p:txBody>
          <a:bodyPr/>
          <a:lstStyle/>
          <a:p>
            <a:endParaRPr lang="en-US" altLang="zh-TW" dirty="0" smtClean="0"/>
          </a:p>
          <a:p>
            <a:endParaRPr lang="en-US" altLang="zh-TW" dirty="0"/>
          </a:p>
          <a:p>
            <a:endParaRPr lang="en-US" altLang="zh-TW" dirty="0" smtClean="0"/>
          </a:p>
          <a:p>
            <a:endParaRPr lang="en-US" altLang="zh-TW" dirty="0"/>
          </a:p>
          <a:p>
            <a:endParaRPr lang="en-US" altLang="zh-TW" dirty="0" smtClean="0"/>
          </a:p>
          <a:p>
            <a:endParaRPr lang="en-US" altLang="zh-TW" dirty="0"/>
          </a:p>
          <a:p>
            <a:pPr marL="0" indent="0">
              <a:buNone/>
            </a:pPr>
            <a:endParaRPr lang="en-US" altLang="zh-TW" dirty="0"/>
          </a:p>
          <a:p>
            <a:r>
              <a:rPr lang="en-US" altLang="zh-TW" sz="2400" dirty="0" smtClean="0">
                <a:hlinkClick r:id="rId2"/>
              </a:rPr>
              <a:t>https</a:t>
            </a:r>
            <a:r>
              <a:rPr lang="en-US" altLang="zh-TW" sz="2400" dirty="0">
                <a:hlinkClick r:id="rId2"/>
              </a:rPr>
              <a:t>://</a:t>
            </a:r>
            <a:r>
              <a:rPr lang="en-US" altLang="zh-TW" sz="2400" dirty="0" smtClean="0">
                <a:hlinkClick r:id="rId2"/>
              </a:rPr>
              <a:t>is.gd/hS9Pnl</a:t>
            </a:r>
            <a:endParaRPr lang="en-US" altLang="zh-TW" sz="2400" dirty="0" smtClean="0"/>
          </a:p>
          <a:p>
            <a:endParaRPr lang="en-US" altLang="zh-TW" sz="2400" dirty="0" smtClean="0"/>
          </a:p>
          <a:p>
            <a:pPr marL="0" indent="0">
              <a:buNone/>
            </a:pPr>
            <a:endParaRPr lang="en-US" altLang="zh-TW" dirty="0" smtClean="0"/>
          </a:p>
          <a:p>
            <a:pPr marL="0" indent="0">
              <a:buNone/>
            </a:pPr>
            <a:endParaRPr lang="en-US" altLang="zh-TW" dirty="0" smtClean="0"/>
          </a:p>
          <a:p>
            <a:endParaRPr lang="zh-TW" altLang="en-US" dirty="0"/>
          </a:p>
        </p:txBody>
      </p:sp>
      <p:sp>
        <p:nvSpPr>
          <p:cNvPr id="4" name="投影片編號版面配置區 3"/>
          <p:cNvSpPr>
            <a:spLocks noGrp="1"/>
          </p:cNvSpPr>
          <p:nvPr>
            <p:ph type="sldNum" sz="quarter" idx="12"/>
          </p:nvPr>
        </p:nvSpPr>
        <p:spPr/>
        <p:txBody>
          <a:bodyPr/>
          <a:lstStyle/>
          <a:p>
            <a:pPr>
              <a:defRPr/>
            </a:pPr>
            <a:fld id="{D956E4A9-6072-45F8-AE77-155EB86D10BF}" type="slidenum">
              <a:rPr lang="en-US" altLang="zh-TW" smtClean="0"/>
              <a:pPr>
                <a:defRPr/>
              </a:pPr>
              <a:t>27</a:t>
            </a:fld>
            <a:endParaRPr lang="en-US" altLang="zh-TW"/>
          </a:p>
        </p:txBody>
      </p:sp>
      <p:pic>
        <p:nvPicPr>
          <p:cNvPr id="5" name="圖片 4"/>
          <p:cNvPicPr>
            <a:picLocks noChangeAspect="1"/>
          </p:cNvPicPr>
          <p:nvPr/>
        </p:nvPicPr>
        <p:blipFill>
          <a:blip r:embed="rId3"/>
          <a:stretch>
            <a:fillRect/>
          </a:stretch>
        </p:blipFill>
        <p:spPr>
          <a:xfrm>
            <a:off x="755576" y="980728"/>
            <a:ext cx="7272808" cy="4326224"/>
          </a:xfrm>
          <a:prstGeom prst="rect">
            <a:avLst/>
          </a:prstGeom>
        </p:spPr>
      </p:pic>
    </p:spTree>
    <p:extLst>
      <p:ext uri="{BB962C8B-B14F-4D97-AF65-F5344CB8AC3E}">
        <p14:creationId xmlns:p14="http://schemas.microsoft.com/office/powerpoint/2010/main" val="3858465537"/>
      </p:ext>
    </p:extLst>
  </p:cSld>
  <p:clrMapOvr>
    <a:masterClrMapping/>
  </p:clrMapOvr>
  <mc:AlternateContent xmlns:mc="http://schemas.openxmlformats.org/markup-compatibility/2006">
    <mc:Choice xmlns:p14="http://schemas.microsoft.com/office/powerpoint/2010/main" Requires="p14">
      <p:transition spd="slow" p14:dur="2000">
        <p:cut/>
      </p:transition>
    </mc:Choice>
    <mc:Fallback>
      <p:transition spd="slow">
        <p:cut/>
      </p:transition>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dirty="0"/>
              <a:t>禱告聚會：讀「牧養材料」</a:t>
            </a:r>
          </a:p>
        </p:txBody>
      </p:sp>
      <p:sp>
        <p:nvSpPr>
          <p:cNvPr id="4" name="投影片編號版面配置區 3"/>
          <p:cNvSpPr>
            <a:spLocks noGrp="1"/>
          </p:cNvSpPr>
          <p:nvPr>
            <p:ph type="sldNum" sz="quarter" idx="12"/>
          </p:nvPr>
        </p:nvSpPr>
        <p:spPr/>
        <p:txBody>
          <a:bodyPr/>
          <a:lstStyle/>
          <a:p>
            <a:pPr>
              <a:defRPr/>
            </a:pPr>
            <a:fld id="{D956E4A9-6072-45F8-AE77-155EB86D10BF}" type="slidenum">
              <a:rPr lang="en-US" altLang="zh-TW" smtClean="0"/>
              <a:pPr>
                <a:defRPr/>
              </a:pPr>
              <a:t>28</a:t>
            </a:fld>
            <a:endParaRPr lang="en-US" altLang="zh-TW"/>
          </a:p>
        </p:txBody>
      </p:sp>
      <p:sp>
        <p:nvSpPr>
          <p:cNvPr id="6" name="文字方塊 5"/>
          <p:cNvSpPr txBox="1"/>
          <p:nvPr/>
        </p:nvSpPr>
        <p:spPr>
          <a:xfrm>
            <a:off x="452586" y="5687618"/>
            <a:ext cx="6045245" cy="584775"/>
          </a:xfrm>
          <a:prstGeom prst="rect">
            <a:avLst/>
          </a:prstGeom>
          <a:noFill/>
        </p:spPr>
        <p:txBody>
          <a:bodyPr wrap="none" rtlCol="0">
            <a:spAutoFit/>
          </a:bodyPr>
          <a:lstStyle/>
          <a:p>
            <a:r>
              <a:rPr lang="zh-TW" altLang="en-US" sz="3200" dirty="0" smtClean="0"/>
              <a:t>段落標題 </a:t>
            </a:r>
            <a:r>
              <a:rPr lang="en-US" altLang="zh-TW" sz="3200" dirty="0" smtClean="0"/>
              <a:t>+</a:t>
            </a:r>
            <a:r>
              <a:rPr lang="zh-TW" altLang="en-US" sz="3200" dirty="0" smtClean="0"/>
              <a:t> 段落鑰詞 </a:t>
            </a:r>
            <a:r>
              <a:rPr lang="en-US" altLang="zh-TW" sz="3200" dirty="0" smtClean="0"/>
              <a:t>+</a:t>
            </a:r>
            <a:r>
              <a:rPr lang="zh-TW" altLang="en-US" sz="3200" dirty="0" smtClean="0"/>
              <a:t> 連結述詞</a:t>
            </a:r>
            <a:endParaRPr lang="en-US" altLang="zh-TW" sz="3200" dirty="0"/>
          </a:p>
        </p:txBody>
      </p:sp>
      <p:pic>
        <p:nvPicPr>
          <p:cNvPr id="7" name="圖片 6"/>
          <p:cNvPicPr>
            <a:picLocks noChangeAspect="1"/>
          </p:cNvPicPr>
          <p:nvPr/>
        </p:nvPicPr>
        <p:blipFill>
          <a:blip r:embed="rId2"/>
          <a:stretch>
            <a:fillRect/>
          </a:stretch>
        </p:blipFill>
        <p:spPr>
          <a:xfrm>
            <a:off x="438731" y="1106061"/>
            <a:ext cx="8136904" cy="4577009"/>
          </a:xfrm>
          <a:prstGeom prst="rect">
            <a:avLst/>
          </a:prstGeom>
        </p:spPr>
      </p:pic>
    </p:spTree>
    <p:extLst>
      <p:ext uri="{BB962C8B-B14F-4D97-AF65-F5344CB8AC3E}">
        <p14:creationId xmlns:p14="http://schemas.microsoft.com/office/powerpoint/2010/main" val="2904431642"/>
      </p:ext>
    </p:extLst>
  </p:cSld>
  <p:clrMapOvr>
    <a:masterClrMapping/>
  </p:clrMapOvr>
  <mc:AlternateContent xmlns:mc="http://schemas.openxmlformats.org/markup-compatibility/2006">
    <mc:Choice xmlns:p14="http://schemas.microsoft.com/office/powerpoint/2010/main" Requires="p14">
      <p:transition spd="slow" p14:dur="2000">
        <p:cut/>
      </p:transition>
    </mc:Choice>
    <mc:Fallback>
      <p:transition spd="slow">
        <p:cut/>
      </p:transition>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dirty="0" smtClean="0"/>
              <a:t>每日信息供應：讀「生命的認識」</a:t>
            </a:r>
            <a:endParaRPr lang="zh-TW" altLang="en-US" dirty="0"/>
          </a:p>
        </p:txBody>
      </p:sp>
      <p:sp>
        <p:nvSpPr>
          <p:cNvPr id="3" name="內容版面配置區 2"/>
          <p:cNvSpPr>
            <a:spLocks noGrp="1"/>
          </p:cNvSpPr>
          <p:nvPr>
            <p:ph idx="1"/>
          </p:nvPr>
        </p:nvSpPr>
        <p:spPr/>
        <p:txBody>
          <a:bodyPr/>
          <a:lstStyle/>
          <a:p>
            <a:endParaRPr lang="en-US" altLang="zh-TW" dirty="0" smtClean="0"/>
          </a:p>
          <a:p>
            <a:endParaRPr lang="en-US" altLang="zh-TW" dirty="0"/>
          </a:p>
          <a:p>
            <a:endParaRPr lang="en-US" altLang="zh-TW" dirty="0" smtClean="0"/>
          </a:p>
          <a:p>
            <a:endParaRPr lang="en-US" altLang="zh-TW" dirty="0"/>
          </a:p>
          <a:p>
            <a:pPr marL="0" indent="0">
              <a:buNone/>
            </a:pPr>
            <a:endParaRPr lang="en-US" altLang="zh-TW" dirty="0" smtClean="0"/>
          </a:p>
          <a:p>
            <a:r>
              <a:rPr lang="en-US" altLang="zh-TW" sz="2400" dirty="0">
                <a:hlinkClick r:id="rId2"/>
              </a:rPr>
              <a:t>https://</a:t>
            </a:r>
            <a:r>
              <a:rPr lang="en-US" altLang="zh-TW" sz="2400" dirty="0" smtClean="0">
                <a:hlinkClick r:id="rId2"/>
              </a:rPr>
              <a:t>is.gd/ROYurR</a:t>
            </a:r>
            <a:endParaRPr lang="en-US" altLang="zh-TW" sz="2400" dirty="0" smtClean="0"/>
          </a:p>
          <a:p>
            <a:endParaRPr lang="zh-TW" altLang="en-US" sz="2400" dirty="0"/>
          </a:p>
        </p:txBody>
      </p:sp>
      <p:sp>
        <p:nvSpPr>
          <p:cNvPr id="4" name="投影片編號版面配置區 3"/>
          <p:cNvSpPr>
            <a:spLocks noGrp="1"/>
          </p:cNvSpPr>
          <p:nvPr>
            <p:ph type="sldNum" sz="quarter" idx="12"/>
          </p:nvPr>
        </p:nvSpPr>
        <p:spPr/>
        <p:txBody>
          <a:bodyPr/>
          <a:lstStyle/>
          <a:p>
            <a:pPr>
              <a:defRPr/>
            </a:pPr>
            <a:fld id="{D956E4A9-6072-45F8-AE77-155EB86D10BF}" type="slidenum">
              <a:rPr lang="en-US" altLang="zh-TW" smtClean="0"/>
              <a:pPr>
                <a:defRPr/>
              </a:pPr>
              <a:t>29</a:t>
            </a:fld>
            <a:endParaRPr lang="en-US" altLang="zh-TW"/>
          </a:p>
        </p:txBody>
      </p:sp>
      <p:pic>
        <p:nvPicPr>
          <p:cNvPr id="5" name="圖片 4"/>
          <p:cNvPicPr>
            <a:picLocks noChangeAspect="1"/>
          </p:cNvPicPr>
          <p:nvPr/>
        </p:nvPicPr>
        <p:blipFill>
          <a:blip r:embed="rId3"/>
          <a:stretch>
            <a:fillRect/>
          </a:stretch>
        </p:blipFill>
        <p:spPr>
          <a:xfrm>
            <a:off x="323528" y="1627187"/>
            <a:ext cx="8496944" cy="1683972"/>
          </a:xfrm>
          <a:prstGeom prst="rect">
            <a:avLst/>
          </a:prstGeom>
        </p:spPr>
      </p:pic>
    </p:spTree>
    <p:extLst>
      <p:ext uri="{BB962C8B-B14F-4D97-AF65-F5344CB8AC3E}">
        <p14:creationId xmlns:p14="http://schemas.microsoft.com/office/powerpoint/2010/main" val="2269827699"/>
      </p:ext>
    </p:extLst>
  </p:cSld>
  <p:clrMapOvr>
    <a:masterClrMapping/>
  </p:clrMapOvr>
  <mc:AlternateContent xmlns:mc="http://schemas.openxmlformats.org/markup-compatibility/2006">
    <mc:Choice xmlns:p14="http://schemas.microsoft.com/office/powerpoint/2010/main" Requires="p14">
      <p:transition spd="slow" p14:dur="2000">
        <p:cut/>
      </p:transition>
    </mc:Choice>
    <mc:Fallback>
      <p:transition spd="slow">
        <p:cut/>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矩形 3"/>
          <p:cNvSpPr>
            <a:spLocks noChangeArrowheads="1"/>
          </p:cNvSpPr>
          <p:nvPr/>
        </p:nvSpPr>
        <p:spPr bwMode="auto">
          <a:xfrm>
            <a:off x="642910" y="1000108"/>
            <a:ext cx="8072494" cy="5429288"/>
          </a:xfrm>
          <a:prstGeom prst="rect">
            <a:avLst/>
          </a:prstGeom>
          <a:noFill/>
          <a:ln w="9525" algn="ctr">
            <a:noFill/>
            <a:miter lim="800000"/>
            <a:headEnd/>
            <a:tailEnd/>
          </a:ln>
        </p:spPr>
        <p:txBody>
          <a:bodyPr/>
          <a:lstStyle/>
          <a:p>
            <a:pPr marL="457200" indent="-457200">
              <a:lnSpc>
                <a:spcPct val="90000"/>
              </a:lnSpc>
              <a:spcBef>
                <a:spcPts val="1200"/>
              </a:spcBef>
              <a:buClr>
                <a:schemeClr val="accent1"/>
              </a:buClr>
              <a:buSzPct val="50000"/>
              <a:buFont typeface="Wingdings" pitchFamily="2" charset="2"/>
              <a:buChar char="l"/>
            </a:pPr>
            <a:r>
              <a:rPr kumimoji="0" lang="zh-TW" altLang="en-US" sz="2800" b="1" dirty="0">
                <a:latin typeface="Times New Roman" pitchFamily="18" charset="0"/>
                <a:ea typeface="標楷體" pitchFamily="65" charset="-120"/>
                <a:cs typeface="Times New Roman" pitchFamily="18" charset="0"/>
              </a:rPr>
              <a:t>概念</a:t>
            </a:r>
            <a:r>
              <a:rPr kumimoji="0" lang="zh-TW" altLang="en-US" sz="2800" dirty="0">
                <a:latin typeface="Times New Roman" pitchFamily="18" charset="0"/>
                <a:ea typeface="標楷體" pitchFamily="65" charset="-120"/>
                <a:cs typeface="Times New Roman" pitchFamily="18" charset="0"/>
              </a:rPr>
              <a:t>係指能夠被某些名稱或符號標示而出的事件或物件之共同屬性</a:t>
            </a:r>
            <a:r>
              <a:rPr kumimoji="0" lang="en-US" altLang="zh-TW" sz="2800" dirty="0">
                <a:latin typeface="Times New Roman" pitchFamily="18" charset="0"/>
                <a:ea typeface="標楷體" pitchFamily="65" charset="-120"/>
                <a:cs typeface="Times New Roman" pitchFamily="18" charset="0"/>
              </a:rPr>
              <a:t>(common attributes)</a:t>
            </a:r>
            <a:r>
              <a:rPr kumimoji="0" lang="zh-TW" altLang="en-US" sz="2800" dirty="0">
                <a:latin typeface="Times New Roman" pitchFamily="18" charset="0"/>
                <a:ea typeface="標楷體" pitchFamily="65" charset="-120"/>
                <a:cs typeface="Times New Roman" pitchFamily="18" charset="0"/>
              </a:rPr>
              <a:t>，或可被歸為同類及使用同一名詞命名的物件或事件的共同性</a:t>
            </a:r>
            <a:r>
              <a:rPr kumimoji="0" lang="en-US" altLang="zh-TW" sz="2800" dirty="0">
                <a:latin typeface="Times New Roman" pitchFamily="18" charset="0"/>
                <a:ea typeface="標楷體" pitchFamily="65" charset="-120"/>
                <a:cs typeface="Times New Roman" pitchFamily="18" charset="0"/>
              </a:rPr>
              <a:t>(regularities)</a:t>
            </a:r>
            <a:r>
              <a:rPr kumimoji="0" lang="zh-TW" altLang="en-US" sz="2800" dirty="0">
                <a:latin typeface="Times New Roman" pitchFamily="18" charset="0"/>
                <a:ea typeface="標楷體" pitchFamily="65" charset="-120"/>
                <a:cs typeface="Times New Roman" pitchFamily="18" charset="0"/>
              </a:rPr>
              <a:t>，亦即概念是可被命名和符號化事物所具備的共同性質，而這些概念間具有彼此相關之聯結關係。</a:t>
            </a:r>
          </a:p>
          <a:p>
            <a:pPr marL="457200" indent="-457200">
              <a:lnSpc>
                <a:spcPct val="90000"/>
              </a:lnSpc>
              <a:spcBef>
                <a:spcPts val="1200"/>
              </a:spcBef>
              <a:buClr>
                <a:schemeClr val="accent1"/>
              </a:buClr>
              <a:buSzPct val="50000"/>
              <a:buFont typeface="Wingdings" pitchFamily="2" charset="2"/>
              <a:buChar char="l"/>
            </a:pPr>
            <a:r>
              <a:rPr kumimoji="0" lang="zh-TW" altLang="en-US" sz="2800" dirty="0" smtClean="0">
                <a:latin typeface="Times New Roman" pitchFamily="18" charset="0"/>
                <a:ea typeface="標楷體" pitchFamily="65" charset="-120"/>
                <a:cs typeface="Times New Roman" pitchFamily="18" charset="0"/>
              </a:rPr>
              <a:t>以某些特殊方式將兩個或兩個以上概念鏈結起來即可構成一有意義或無意義</a:t>
            </a:r>
            <a:r>
              <a:rPr kumimoji="0" lang="zh-TW" altLang="en-US" sz="2800" b="1" dirty="0" smtClean="0">
                <a:latin typeface="Times New Roman" pitchFamily="18" charset="0"/>
                <a:ea typeface="標楷體" pitchFamily="65" charset="-120"/>
                <a:cs typeface="Times New Roman" pitchFamily="18" charset="0"/>
              </a:rPr>
              <a:t>命題</a:t>
            </a:r>
            <a:r>
              <a:rPr kumimoji="0" lang="en-US" altLang="zh-TW" sz="2800" b="1" dirty="0" smtClean="0">
                <a:latin typeface="Times New Roman" pitchFamily="18" charset="0"/>
                <a:ea typeface="標楷體" pitchFamily="65" charset="-120"/>
                <a:cs typeface="Times New Roman" pitchFamily="18" charset="0"/>
              </a:rPr>
              <a:t>(proposition)</a:t>
            </a:r>
            <a:r>
              <a:rPr kumimoji="0" lang="zh-TW" altLang="en-US" sz="2800" dirty="0" smtClean="0">
                <a:latin typeface="Times New Roman" pitchFamily="18" charset="0"/>
                <a:ea typeface="標楷體" pitchFamily="65" charset="-120"/>
                <a:cs typeface="Times New Roman" pitchFamily="18" charset="0"/>
              </a:rPr>
              <a:t>。</a:t>
            </a:r>
            <a:r>
              <a:rPr lang="zh-TW" altLang="en-US" sz="2800" dirty="0" smtClean="0"/>
              <a:t>命題就是以有真假值的句子所表達的想法。</a:t>
            </a:r>
            <a:endParaRPr kumimoji="0" lang="en-US" altLang="zh-TW" sz="2800" dirty="0" smtClean="0">
              <a:latin typeface="Times New Roman" pitchFamily="18" charset="0"/>
              <a:ea typeface="標楷體" pitchFamily="65" charset="-120"/>
              <a:cs typeface="Times New Roman" pitchFamily="18" charset="0"/>
            </a:endParaRPr>
          </a:p>
          <a:p>
            <a:pPr marL="457200" indent="-457200">
              <a:lnSpc>
                <a:spcPct val="90000"/>
              </a:lnSpc>
              <a:spcBef>
                <a:spcPts val="1200"/>
              </a:spcBef>
              <a:buClr>
                <a:schemeClr val="accent1"/>
              </a:buClr>
              <a:buSzPct val="50000"/>
              <a:buFont typeface="Wingdings" pitchFamily="2" charset="2"/>
              <a:buChar char="l"/>
            </a:pPr>
            <a:r>
              <a:rPr lang="zh-TW" altLang="en-US" sz="2800" b="1" dirty="0" smtClean="0">
                <a:latin typeface="Times New Roman" pitchFamily="18" charset="0"/>
                <a:ea typeface="標楷體" pitchFamily="65" charset="-120"/>
                <a:cs typeface="Times New Roman" pitchFamily="18" charset="0"/>
              </a:rPr>
              <a:t>命題</a:t>
            </a:r>
            <a:r>
              <a:rPr lang="zh-TW" altLang="en-US" sz="2800" dirty="0" smtClean="0">
                <a:latin typeface="Times New Roman" pitchFamily="18" charset="0"/>
                <a:ea typeface="標楷體" pitchFamily="65" charset="-120"/>
                <a:cs typeface="Times New Roman" pitchFamily="18" charset="0"/>
              </a:rPr>
              <a:t>是判斷概念正確性的基本單位，</a:t>
            </a:r>
            <a:r>
              <a:rPr lang="zh-TW" altLang="en-US" sz="2800" b="1" dirty="0" smtClean="0">
                <a:latin typeface="Times New Roman" pitchFamily="18" charset="0"/>
                <a:ea typeface="標楷體" pitchFamily="65" charset="-120"/>
                <a:cs typeface="Times New Roman" pitchFamily="18" charset="0"/>
              </a:rPr>
              <a:t>概念</a:t>
            </a:r>
            <a:r>
              <a:rPr lang="zh-TW" altLang="en-US" sz="2800" dirty="0" smtClean="0">
                <a:latin typeface="Times New Roman" pitchFamily="18" charset="0"/>
                <a:ea typeface="標楷體" pitchFamily="65" charset="-120"/>
                <a:cs typeface="Times New Roman" pitchFamily="18" charset="0"/>
              </a:rPr>
              <a:t>則是形成命題的元素，而有意義的命題係透過正確聯結語鏈結彼此間相關概念，形成一有意義的網絡，即為</a:t>
            </a:r>
            <a:r>
              <a:rPr lang="zh-TW" altLang="en-US" sz="2800" b="1" dirty="0" smtClean="0">
                <a:latin typeface="Times New Roman" pitchFamily="18" charset="0"/>
                <a:ea typeface="標楷體" pitchFamily="65" charset="-120"/>
                <a:cs typeface="Times New Roman" pitchFamily="18" charset="0"/>
              </a:rPr>
              <a:t>概念圖</a:t>
            </a:r>
            <a:r>
              <a:rPr lang="zh-TW" altLang="en-US" sz="2800" dirty="0" smtClean="0">
                <a:latin typeface="Times New Roman" pitchFamily="18" charset="0"/>
                <a:ea typeface="標楷體" pitchFamily="65" charset="-120"/>
                <a:cs typeface="Times New Roman" pitchFamily="18" charset="0"/>
              </a:rPr>
              <a:t>。</a:t>
            </a:r>
          </a:p>
          <a:p>
            <a:pPr marL="457200" indent="-457200">
              <a:lnSpc>
                <a:spcPct val="90000"/>
              </a:lnSpc>
              <a:spcBef>
                <a:spcPts val="1200"/>
              </a:spcBef>
              <a:buClr>
                <a:schemeClr val="accent1"/>
              </a:buClr>
              <a:buSzPct val="50000"/>
              <a:buFont typeface="Wingdings" pitchFamily="2" charset="2"/>
              <a:buChar char="l"/>
            </a:pPr>
            <a:endParaRPr kumimoji="0" lang="zh-TW" altLang="en-US" sz="2800" dirty="0">
              <a:latin typeface="Times New Roman" pitchFamily="18" charset="0"/>
              <a:ea typeface="標楷體" pitchFamily="65" charset="-120"/>
              <a:cs typeface="Times New Roman" pitchFamily="18" charset="0"/>
            </a:endParaRPr>
          </a:p>
        </p:txBody>
      </p:sp>
      <p:sp>
        <p:nvSpPr>
          <p:cNvPr id="4" name="標題 3"/>
          <p:cNvSpPr>
            <a:spLocks noGrp="1"/>
          </p:cNvSpPr>
          <p:nvPr>
            <p:ph type="title"/>
          </p:nvPr>
        </p:nvSpPr>
        <p:spPr/>
        <p:txBody>
          <a:bodyPr/>
          <a:lstStyle/>
          <a:p>
            <a:r>
              <a:rPr kumimoji="0" lang="zh-TW" altLang="en-US" dirty="0" smtClean="0">
                <a:latin typeface="標楷體" pitchFamily="65" charset="-120"/>
                <a:ea typeface="標楷體" pitchFamily="65" charset="-120"/>
              </a:rPr>
              <a:t>概念與命題</a:t>
            </a:r>
            <a:endParaRPr lang="zh-TW" altLang="en-US" dirty="0"/>
          </a:p>
        </p:txBody>
      </p:sp>
    </p:spTree>
  </p:cSld>
  <p:clrMapOvr>
    <a:masterClrMapping/>
  </p:clrMapOvr>
  <mc:AlternateContent xmlns:mc="http://schemas.openxmlformats.org/markup-compatibility/2006">
    <mc:Choice xmlns:p14="http://schemas.microsoft.com/office/powerpoint/2010/main" Requires="p14">
      <p:transition spd="slow" p14:dur="2000">
        <p:cut/>
      </p:transition>
    </mc:Choice>
    <mc:Fallback>
      <p:transition spd="slow">
        <p:cu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662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6626">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6626">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dirty="0"/>
              <a:t>每日信息供應：讀「生命的認識」</a:t>
            </a:r>
          </a:p>
        </p:txBody>
      </p:sp>
      <p:pic>
        <p:nvPicPr>
          <p:cNvPr id="5" name="內容版面配置區 4"/>
          <p:cNvPicPr>
            <a:picLocks noGrp="1" noChangeAspect="1"/>
          </p:cNvPicPr>
          <p:nvPr>
            <p:ph idx="1"/>
          </p:nvPr>
        </p:nvPicPr>
        <p:blipFill>
          <a:blip r:embed="rId2"/>
          <a:stretch>
            <a:fillRect/>
          </a:stretch>
        </p:blipFill>
        <p:spPr>
          <a:xfrm>
            <a:off x="594783" y="1026320"/>
            <a:ext cx="7992533" cy="4495800"/>
          </a:xfrm>
          <a:prstGeom prst="rect">
            <a:avLst/>
          </a:prstGeom>
        </p:spPr>
      </p:pic>
      <p:sp>
        <p:nvSpPr>
          <p:cNvPr id="4" name="投影片編號版面配置區 3"/>
          <p:cNvSpPr>
            <a:spLocks noGrp="1"/>
          </p:cNvSpPr>
          <p:nvPr>
            <p:ph type="sldNum" sz="quarter" idx="12"/>
          </p:nvPr>
        </p:nvSpPr>
        <p:spPr/>
        <p:txBody>
          <a:bodyPr/>
          <a:lstStyle/>
          <a:p>
            <a:pPr>
              <a:defRPr/>
            </a:pPr>
            <a:fld id="{D956E4A9-6072-45F8-AE77-155EB86D10BF}" type="slidenum">
              <a:rPr lang="en-US" altLang="zh-TW" smtClean="0"/>
              <a:pPr>
                <a:defRPr/>
              </a:pPr>
              <a:t>30</a:t>
            </a:fld>
            <a:endParaRPr lang="en-US" altLang="zh-TW"/>
          </a:p>
        </p:txBody>
      </p:sp>
      <p:sp>
        <p:nvSpPr>
          <p:cNvPr id="6" name="文字方塊 5"/>
          <p:cNvSpPr txBox="1"/>
          <p:nvPr/>
        </p:nvSpPr>
        <p:spPr>
          <a:xfrm>
            <a:off x="827584" y="5663625"/>
            <a:ext cx="6045245" cy="584775"/>
          </a:xfrm>
          <a:prstGeom prst="rect">
            <a:avLst/>
          </a:prstGeom>
          <a:noFill/>
        </p:spPr>
        <p:txBody>
          <a:bodyPr wrap="none" rtlCol="0">
            <a:spAutoFit/>
          </a:bodyPr>
          <a:lstStyle/>
          <a:p>
            <a:r>
              <a:rPr lang="zh-TW" altLang="en-US" sz="3200" dirty="0"/>
              <a:t>段落標題 </a:t>
            </a:r>
            <a:r>
              <a:rPr lang="en-US" altLang="zh-TW" sz="3200" dirty="0"/>
              <a:t>+</a:t>
            </a:r>
            <a:r>
              <a:rPr lang="zh-TW" altLang="en-US" sz="3200" dirty="0"/>
              <a:t> 段落鑰詞 </a:t>
            </a:r>
            <a:r>
              <a:rPr lang="en-US" altLang="zh-TW" sz="3200" dirty="0"/>
              <a:t>+</a:t>
            </a:r>
            <a:r>
              <a:rPr lang="zh-TW" altLang="en-US" sz="3200" dirty="0"/>
              <a:t> 邏輯述</a:t>
            </a:r>
            <a:r>
              <a:rPr lang="zh-TW" altLang="en-US" sz="3200" dirty="0" smtClean="0"/>
              <a:t>詞</a:t>
            </a:r>
            <a:endParaRPr lang="en-US" altLang="zh-TW" sz="3200" dirty="0"/>
          </a:p>
        </p:txBody>
      </p:sp>
    </p:spTree>
    <p:extLst>
      <p:ext uri="{BB962C8B-B14F-4D97-AF65-F5344CB8AC3E}">
        <p14:creationId xmlns:p14="http://schemas.microsoft.com/office/powerpoint/2010/main" val="1850487737"/>
      </p:ext>
    </p:extLst>
  </p:cSld>
  <p:clrMapOvr>
    <a:masterClrMapping/>
  </p:clrMapOvr>
  <mc:AlternateContent xmlns:mc="http://schemas.openxmlformats.org/markup-compatibility/2006">
    <mc:Choice xmlns:p14="http://schemas.microsoft.com/office/powerpoint/2010/main" Requires="p14">
      <p:transition spd="slow" p14:dur="2000">
        <p:cut/>
      </p:transition>
    </mc:Choice>
    <mc:Fallback>
      <p:transition spd="slow">
        <p:cut/>
      </p:transition>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en-US" altLang="zh-TW" dirty="0" smtClean="0"/>
              <a:t>2011</a:t>
            </a:r>
            <a:r>
              <a:rPr lang="zh-TW" altLang="en-US" dirty="0" smtClean="0"/>
              <a:t>見證：人生的意義與目的</a:t>
            </a:r>
            <a:endParaRPr lang="zh-TW" altLang="en-US" dirty="0"/>
          </a:p>
        </p:txBody>
      </p:sp>
      <p:sp>
        <p:nvSpPr>
          <p:cNvPr id="4" name="投影片編號版面配置區 3"/>
          <p:cNvSpPr>
            <a:spLocks noGrp="1"/>
          </p:cNvSpPr>
          <p:nvPr>
            <p:ph type="sldNum" sz="quarter" idx="12"/>
          </p:nvPr>
        </p:nvSpPr>
        <p:spPr/>
        <p:txBody>
          <a:bodyPr/>
          <a:lstStyle/>
          <a:p>
            <a:pPr>
              <a:defRPr/>
            </a:pPr>
            <a:fld id="{D956E4A9-6072-45F8-AE77-155EB86D10BF}" type="slidenum">
              <a:rPr lang="en-US" altLang="zh-TW" smtClean="0"/>
              <a:pPr>
                <a:defRPr/>
              </a:pPr>
              <a:t>31</a:t>
            </a:fld>
            <a:endParaRPr lang="en-US" altLang="zh-TW"/>
          </a:p>
        </p:txBody>
      </p:sp>
      <p:pic>
        <p:nvPicPr>
          <p:cNvPr id="1026" name="Picture 2" descr="https://www.leegwoguang.site/cmap/bible_knowledge/life/life.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23095" y="974209"/>
            <a:ext cx="5535910" cy="5411169"/>
          </a:xfrm>
          <a:prstGeom prst="rect">
            <a:avLst/>
          </a:prstGeom>
          <a:noFill/>
          <a:extLst>
            <a:ext uri="{909E8E84-426E-40DD-AFC4-6F175D3DCCD1}">
              <a14:hiddenFill xmlns:a14="http://schemas.microsoft.com/office/drawing/2010/main">
                <a:solidFill>
                  <a:srgbClr val="FFFFFF"/>
                </a:solidFill>
              </a14:hiddenFill>
            </a:ext>
          </a:extLst>
        </p:spPr>
      </p:pic>
      <p:sp>
        <p:nvSpPr>
          <p:cNvPr id="6" name="文字方塊 5"/>
          <p:cNvSpPr txBox="1"/>
          <p:nvPr/>
        </p:nvSpPr>
        <p:spPr>
          <a:xfrm>
            <a:off x="1823095" y="6016046"/>
            <a:ext cx="2287806" cy="369332"/>
          </a:xfrm>
          <a:prstGeom prst="rect">
            <a:avLst/>
          </a:prstGeom>
          <a:noFill/>
        </p:spPr>
        <p:txBody>
          <a:bodyPr wrap="none" rtlCol="0">
            <a:spAutoFit/>
          </a:bodyPr>
          <a:lstStyle/>
          <a:p>
            <a:r>
              <a:rPr lang="en-US" altLang="zh-TW" dirty="0">
                <a:hlinkClick r:id="rId3"/>
              </a:rPr>
              <a:t>https://</a:t>
            </a:r>
            <a:r>
              <a:rPr lang="en-US" altLang="zh-TW" dirty="0" smtClean="0">
                <a:hlinkClick r:id="rId3"/>
              </a:rPr>
              <a:t>is.gd/sZqwmJ</a:t>
            </a:r>
            <a:endParaRPr lang="en-US" altLang="zh-TW" dirty="0" smtClean="0"/>
          </a:p>
        </p:txBody>
      </p:sp>
    </p:spTree>
    <p:extLst>
      <p:ext uri="{BB962C8B-B14F-4D97-AF65-F5344CB8AC3E}">
        <p14:creationId xmlns:p14="http://schemas.microsoft.com/office/powerpoint/2010/main" val="658302632"/>
      </p:ext>
    </p:extLst>
  </p:cSld>
  <p:clrMapOvr>
    <a:masterClrMapping/>
  </p:clrMapOvr>
  <mc:AlternateContent xmlns:mc="http://schemas.openxmlformats.org/markup-compatibility/2006">
    <mc:Choice xmlns:p14="http://schemas.microsoft.com/office/powerpoint/2010/main" Requires="p14">
      <p:transition spd="slow" p14:dur="2000">
        <p:cut/>
      </p:transition>
    </mc:Choice>
    <mc:Fallback>
      <p:transition spd="slow">
        <p:cut/>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dirty="0" smtClean="0"/>
              <a:t>神給亞當</a:t>
            </a:r>
            <a:r>
              <a:rPr lang="zh-TW" altLang="en-US" dirty="0"/>
              <a:t>的</a:t>
            </a:r>
            <a:r>
              <a:rPr lang="zh-TW" altLang="en-US" dirty="0" smtClean="0"/>
              <a:t>概念能力</a:t>
            </a:r>
            <a:endParaRPr lang="zh-TW" altLang="en-US" dirty="0"/>
          </a:p>
        </p:txBody>
      </p:sp>
      <p:sp>
        <p:nvSpPr>
          <p:cNvPr id="4" name="投影片編號版面配置區 3"/>
          <p:cNvSpPr>
            <a:spLocks noGrp="1"/>
          </p:cNvSpPr>
          <p:nvPr>
            <p:ph type="sldNum" sz="quarter" idx="12"/>
          </p:nvPr>
        </p:nvSpPr>
        <p:spPr/>
        <p:txBody>
          <a:bodyPr/>
          <a:lstStyle/>
          <a:p>
            <a:pPr>
              <a:defRPr/>
            </a:pPr>
            <a:fld id="{D956E4A9-6072-45F8-AE77-155EB86D10BF}" type="slidenum">
              <a:rPr lang="en-US" altLang="zh-TW" smtClean="0"/>
              <a:pPr>
                <a:defRPr/>
              </a:pPr>
              <a:t>4</a:t>
            </a:fld>
            <a:endParaRPr lang="en-US" altLang="zh-TW"/>
          </a:p>
        </p:txBody>
      </p:sp>
      <p:sp>
        <p:nvSpPr>
          <p:cNvPr id="6" name="內容版面配置區 5"/>
          <p:cNvSpPr>
            <a:spLocks noGrp="1"/>
          </p:cNvSpPr>
          <p:nvPr>
            <p:ph idx="1"/>
          </p:nvPr>
        </p:nvSpPr>
        <p:spPr>
          <a:xfrm>
            <a:off x="481214" y="1176346"/>
            <a:ext cx="8229600" cy="5204981"/>
          </a:xfrm>
        </p:spPr>
        <p:txBody>
          <a:bodyPr/>
          <a:lstStyle/>
          <a:p>
            <a:r>
              <a:rPr lang="zh-TW" altLang="en-US" dirty="0"/>
              <a:t>神說</a:t>
            </a:r>
            <a:r>
              <a:rPr lang="zh-TW" altLang="en-US" dirty="0" smtClean="0"/>
              <a:t>，我們</a:t>
            </a:r>
            <a:r>
              <a:rPr lang="zh-TW" altLang="en-US" dirty="0"/>
              <a:t>要按著我們</a:t>
            </a:r>
            <a:r>
              <a:rPr lang="zh-TW" altLang="en-US" dirty="0" smtClean="0"/>
              <a:t>的形</a:t>
            </a:r>
            <a:r>
              <a:rPr lang="zh-TW" altLang="en-US" dirty="0"/>
              <a:t>像，照著我們</a:t>
            </a:r>
            <a:r>
              <a:rPr lang="zh-TW" altLang="en-US" dirty="0" smtClean="0"/>
              <a:t>的樣式造人</a:t>
            </a:r>
            <a:r>
              <a:rPr lang="zh-TW" altLang="en-US" dirty="0"/>
              <a:t>，</a:t>
            </a:r>
            <a:r>
              <a:rPr lang="zh-TW" altLang="en-US" dirty="0" smtClean="0"/>
              <a:t>使他們管理</a:t>
            </a:r>
            <a:r>
              <a:rPr lang="zh-TW" altLang="en-US" dirty="0"/>
              <a:t>海裏的魚、空中的鳥、地上的牲畜、和全地、並地上所爬的</a:t>
            </a:r>
            <a:r>
              <a:rPr lang="zh-TW" altLang="en-US" dirty="0" smtClean="0"/>
              <a:t>一切爬</a:t>
            </a:r>
            <a:r>
              <a:rPr lang="zh-TW" altLang="en-US" dirty="0"/>
              <a:t>物</a:t>
            </a:r>
            <a:r>
              <a:rPr lang="zh-TW" altLang="en-US" dirty="0" smtClean="0"/>
              <a:t>。</a:t>
            </a:r>
            <a:r>
              <a:rPr lang="en-US" altLang="zh-TW" dirty="0"/>
              <a:t>(</a:t>
            </a:r>
            <a:r>
              <a:rPr lang="zh-TW" altLang="en-US" dirty="0"/>
              <a:t>創 </a:t>
            </a:r>
            <a:r>
              <a:rPr lang="en-US" altLang="zh-TW" dirty="0" smtClean="0"/>
              <a:t>1:26)</a:t>
            </a:r>
          </a:p>
          <a:p>
            <a:r>
              <a:rPr lang="zh-TW" altLang="en-US" dirty="0" smtClean="0"/>
              <a:t>耶和華</a:t>
            </a:r>
            <a:r>
              <a:rPr lang="zh-TW" altLang="en-US" dirty="0"/>
              <a:t>神把祂用土所造的野地各樣走獸，和空中各樣飛鳥，都帶到那人面前，看他叫甚麼；那人怎樣叫各樣的活物，那就是牠的名</a:t>
            </a:r>
            <a:r>
              <a:rPr lang="zh-TW" altLang="en-US" dirty="0" smtClean="0"/>
              <a:t>。</a:t>
            </a:r>
            <a:r>
              <a:rPr lang="en-US" altLang="zh-TW" dirty="0" smtClean="0"/>
              <a:t>(</a:t>
            </a:r>
            <a:r>
              <a:rPr lang="zh-TW" altLang="en-US" dirty="0" smtClean="0"/>
              <a:t>創 </a:t>
            </a:r>
            <a:r>
              <a:rPr lang="en-US" altLang="zh-TW" dirty="0" smtClean="0"/>
              <a:t>2:19)</a:t>
            </a:r>
          </a:p>
          <a:p>
            <a:r>
              <a:rPr lang="zh-TW" altLang="en-US" dirty="0"/>
              <a:t>那人便給一切的牲畜、空中的飛鳥、和野地各樣的走獸都起了</a:t>
            </a:r>
            <a:r>
              <a:rPr lang="zh-TW" altLang="en-US" dirty="0" smtClean="0"/>
              <a:t>名</a:t>
            </a:r>
            <a:r>
              <a:rPr lang="en-US" altLang="zh-TW" dirty="0" smtClean="0"/>
              <a:t>…</a:t>
            </a:r>
            <a:r>
              <a:rPr lang="zh-TW" altLang="en-US" dirty="0" smtClean="0"/>
              <a:t>。</a:t>
            </a:r>
            <a:r>
              <a:rPr lang="en-US" altLang="zh-TW" dirty="0"/>
              <a:t>(</a:t>
            </a:r>
            <a:r>
              <a:rPr lang="zh-TW" altLang="en-US" dirty="0"/>
              <a:t>創 </a:t>
            </a:r>
            <a:r>
              <a:rPr lang="en-US" altLang="zh-TW" dirty="0" smtClean="0"/>
              <a:t>2:20)</a:t>
            </a:r>
            <a:endParaRPr lang="en-US" altLang="zh-TW" dirty="0"/>
          </a:p>
          <a:p>
            <a:endParaRPr lang="zh-TW" altLang="en-US" dirty="0"/>
          </a:p>
        </p:txBody>
      </p:sp>
    </p:spTree>
    <p:extLst>
      <p:ext uri="{BB962C8B-B14F-4D97-AF65-F5344CB8AC3E}">
        <p14:creationId xmlns:p14="http://schemas.microsoft.com/office/powerpoint/2010/main" val="1891995981"/>
      </p:ext>
    </p:extLst>
  </p:cSld>
  <p:clrMapOvr>
    <a:masterClrMapping/>
  </p:clrMapOvr>
  <mc:AlternateContent xmlns:mc="http://schemas.openxmlformats.org/markup-compatibility/2006">
    <mc:Choice xmlns:p14="http://schemas.microsoft.com/office/powerpoint/2010/main" Requires="p14">
      <p:transition spd="slow" p14:dur="2000">
        <p:cut/>
      </p:transition>
    </mc:Choice>
    <mc:Fallback>
      <p:transition spd="slow">
        <p:cu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標題 2"/>
          <p:cNvSpPr>
            <a:spLocks noGrp="1"/>
          </p:cNvSpPr>
          <p:nvPr>
            <p:ph type="title"/>
          </p:nvPr>
        </p:nvSpPr>
        <p:spPr/>
        <p:txBody>
          <a:bodyPr/>
          <a:lstStyle/>
          <a:p>
            <a:r>
              <a:rPr kumimoji="0" lang="zh-TW" altLang="en-US" dirty="0" smtClean="0">
                <a:latin typeface="標楷體" pitchFamily="65" charset="-120"/>
                <a:ea typeface="標楷體" pitchFamily="65" charset="-120"/>
              </a:rPr>
              <a:t>概念與命題</a:t>
            </a:r>
            <a:endParaRPr lang="zh-TW" altLang="en-US" dirty="0"/>
          </a:p>
        </p:txBody>
      </p:sp>
      <p:sp>
        <p:nvSpPr>
          <p:cNvPr id="4" name="內容版面配置區 3"/>
          <p:cNvSpPr>
            <a:spLocks noGrp="1"/>
          </p:cNvSpPr>
          <p:nvPr>
            <p:ph idx="1"/>
          </p:nvPr>
        </p:nvSpPr>
        <p:spPr/>
        <p:txBody>
          <a:bodyPr/>
          <a:lstStyle/>
          <a:p>
            <a:r>
              <a:rPr lang="zh-TW" altLang="en-US" sz="2800" b="1" dirty="0" smtClean="0"/>
              <a:t>命題</a:t>
            </a:r>
            <a:r>
              <a:rPr lang="zh-TW" altLang="en-US" sz="2800" dirty="0" smtClean="0"/>
              <a:t>包含述詞</a:t>
            </a:r>
            <a:r>
              <a:rPr lang="en-US" altLang="zh-TW" sz="2800" dirty="0" smtClean="0"/>
              <a:t>(predicate)</a:t>
            </a:r>
            <a:r>
              <a:rPr lang="zh-TW" altLang="en-US" sz="2800" dirty="0" smtClean="0"/>
              <a:t>及引詞</a:t>
            </a:r>
            <a:r>
              <a:rPr lang="en-US" altLang="zh-TW" sz="2800" dirty="0" smtClean="0"/>
              <a:t>(arguments)</a:t>
            </a:r>
            <a:r>
              <a:rPr lang="zh-TW" altLang="en-US" sz="2800" dirty="0" smtClean="0"/>
              <a:t>兩個部份。</a:t>
            </a:r>
            <a:endParaRPr lang="en-US" altLang="zh-TW" sz="2800" dirty="0" smtClean="0"/>
          </a:p>
          <a:p>
            <a:pPr lvl="1"/>
            <a:r>
              <a:rPr lang="zh-TW" altLang="en-US" sz="2400" dirty="0"/>
              <a:t>「述詞」則為用來聯接引詞的介詞、連接詞、動詞、形容詞或副詞。類似於概念圖中的</a:t>
            </a:r>
            <a:r>
              <a:rPr lang="zh-TW" altLang="en-US" sz="2400" dirty="0" smtClean="0"/>
              <a:t>「</a:t>
            </a:r>
            <a:r>
              <a:rPr lang="zh-TW" altLang="en-US" sz="2400" b="1" dirty="0"/>
              <a:t>連</a:t>
            </a:r>
            <a:r>
              <a:rPr lang="zh-TW" altLang="en-US" sz="2400" b="1" dirty="0" smtClean="0"/>
              <a:t>結</a:t>
            </a:r>
            <a:r>
              <a:rPr lang="zh-TW" altLang="en-US" sz="2400" b="1" dirty="0"/>
              <a:t>線</a:t>
            </a:r>
            <a:r>
              <a:rPr lang="zh-TW" altLang="en-US" sz="2400" dirty="0"/>
              <a:t>」。</a:t>
            </a:r>
            <a:endParaRPr lang="en-US" altLang="zh-TW" sz="2400" dirty="0"/>
          </a:p>
          <a:p>
            <a:pPr lvl="1"/>
            <a:r>
              <a:rPr lang="zh-TW" altLang="en-US" sz="2400" dirty="0" smtClean="0"/>
              <a:t>「引詞」為名詞（代名詞</a:t>
            </a:r>
            <a:r>
              <a:rPr lang="en-US" altLang="zh-TW" sz="2400" dirty="0" smtClean="0"/>
              <a:t>/</a:t>
            </a:r>
            <a:r>
              <a:rPr lang="zh-TW" altLang="en-US" sz="2400" dirty="0" smtClean="0"/>
              <a:t>動名詞）或其他命題。類似於概念圖中的「</a:t>
            </a:r>
            <a:r>
              <a:rPr lang="zh-TW" altLang="en-US" sz="2400" b="1" dirty="0" smtClean="0"/>
              <a:t>概念</a:t>
            </a:r>
            <a:r>
              <a:rPr lang="zh-TW" altLang="en-US" sz="2400" dirty="0" smtClean="0"/>
              <a:t>」。 </a:t>
            </a:r>
            <a:endParaRPr lang="en-US" altLang="zh-TW" sz="2400" dirty="0" smtClean="0"/>
          </a:p>
          <a:p>
            <a:r>
              <a:rPr lang="zh-TW" altLang="en-US" sz="2800" dirty="0" smtClean="0"/>
              <a:t>概念圖中的每個</a:t>
            </a:r>
            <a:r>
              <a:rPr lang="zh-TW" altLang="en-US" sz="2800" b="1" dirty="0" smtClean="0"/>
              <a:t>節點</a:t>
            </a:r>
            <a:r>
              <a:rPr lang="en-US" altLang="zh-TW" sz="2800" b="1" dirty="0" smtClean="0"/>
              <a:t>(</a:t>
            </a:r>
            <a:r>
              <a:rPr lang="zh-TW" altLang="en-US" sz="2800" b="1" dirty="0" smtClean="0"/>
              <a:t>概念</a:t>
            </a:r>
            <a:r>
              <a:rPr lang="en-US" altLang="zh-TW" sz="2800" b="1" dirty="0" smtClean="0"/>
              <a:t>)</a:t>
            </a:r>
            <a:r>
              <a:rPr lang="zh-TW" altLang="en-US" sz="2800" dirty="0" smtClean="0"/>
              <a:t>即為命題網路中的「引詞」部份，而概念圖中的</a:t>
            </a:r>
            <a:r>
              <a:rPr lang="zh-TW" altLang="en-US" sz="2800" b="1" dirty="0" smtClean="0"/>
              <a:t>連結線</a:t>
            </a:r>
            <a:r>
              <a:rPr lang="zh-TW" altLang="en-US" sz="2800" dirty="0" smtClean="0"/>
              <a:t>即為命題網路中的「述詞」部份，故每個連結均需有一代表述詞的連結詞。</a:t>
            </a:r>
            <a:endParaRPr lang="zh-TW" altLang="en-US" sz="2800" dirty="0"/>
          </a:p>
        </p:txBody>
      </p:sp>
      <p:sp>
        <p:nvSpPr>
          <p:cNvPr id="2" name="投影片編號版面配置區 1"/>
          <p:cNvSpPr>
            <a:spLocks noGrp="1"/>
          </p:cNvSpPr>
          <p:nvPr>
            <p:ph type="sldNum" sz="quarter" idx="12"/>
          </p:nvPr>
        </p:nvSpPr>
        <p:spPr/>
        <p:txBody>
          <a:bodyPr/>
          <a:lstStyle/>
          <a:p>
            <a:pPr>
              <a:defRPr/>
            </a:pPr>
            <a:fld id="{877407DC-58CE-4F43-9895-E323A94D7FB8}" type="slidenum">
              <a:rPr lang="zh-TW" altLang="en-US" smtClean="0"/>
              <a:pPr>
                <a:defRPr/>
              </a:pPr>
              <a:t>5</a:t>
            </a:fld>
            <a:endParaRPr lang="zh-TW" altLang="en-US"/>
          </a:p>
        </p:txBody>
      </p:sp>
    </p:spTree>
  </p:cSld>
  <p:clrMapOvr>
    <a:masterClrMapping/>
  </p:clrMapOvr>
  <mc:AlternateContent xmlns:mc="http://schemas.openxmlformats.org/markup-compatibility/2006">
    <mc:Choice xmlns:p14="http://schemas.microsoft.com/office/powerpoint/2010/main" Requires="p14">
      <p:transition spd="slow" p14:dur="2000">
        <p:cut/>
      </p:transition>
    </mc:Choice>
    <mc:Fallback>
      <p:transition spd="slow">
        <p:cu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4">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pPr>
              <a:defRPr/>
            </a:pPr>
            <a:r>
              <a:rPr lang="zh-TW" altLang="en-US" dirty="0" smtClean="0"/>
              <a:t>概念構圖（</a:t>
            </a:r>
            <a:r>
              <a:rPr lang="en-US" dirty="0" smtClean="0"/>
              <a:t>concept mapping</a:t>
            </a:r>
            <a:r>
              <a:rPr lang="zh-TW" altLang="en-US" dirty="0" smtClean="0"/>
              <a:t>）</a:t>
            </a:r>
            <a:endParaRPr lang="zh-TW" altLang="en-US" dirty="0"/>
          </a:p>
        </p:txBody>
      </p:sp>
      <p:sp>
        <p:nvSpPr>
          <p:cNvPr id="284675" name="內容版面配置區 2"/>
          <p:cNvSpPr>
            <a:spLocks noGrp="1"/>
          </p:cNvSpPr>
          <p:nvPr>
            <p:ph idx="1"/>
          </p:nvPr>
        </p:nvSpPr>
        <p:spPr>
          <a:xfrm>
            <a:off x="486094" y="1365647"/>
            <a:ext cx="8229600" cy="4660106"/>
          </a:xfrm>
        </p:spPr>
        <p:txBody>
          <a:bodyPr/>
          <a:lstStyle/>
          <a:p>
            <a:pPr marL="0" indent="0">
              <a:buNone/>
            </a:pPr>
            <a:r>
              <a:rPr lang="en-US" altLang="zh-TW" sz="2600" dirty="0" smtClean="0"/>
              <a:t>Novak(1995)</a:t>
            </a:r>
            <a:r>
              <a:rPr lang="zh-TW" altLang="en-US" sz="2600" dirty="0" smtClean="0"/>
              <a:t>指出，概念圖具有下列幾項特性：</a:t>
            </a:r>
          </a:p>
          <a:p>
            <a:r>
              <a:rPr lang="zh-TW" altLang="en-US" sz="2600" dirty="0" smtClean="0"/>
              <a:t>概念圖是組織知識和呈現知識的工具，它包含概念（通常以方形框住）、連接線（連接兩概念）、連接詞（說明概念間的關連），概念和連接詞形成句子。</a:t>
            </a:r>
          </a:p>
          <a:p>
            <a:r>
              <a:rPr lang="zh-TW" altLang="en-US" sz="2600" dirty="0" smtClean="0"/>
              <a:t>概念的呈現是有階層性的，較一般化的、包含較廣的概念放在圖的上方，較專一的、包含較少的概念放在圖的下方</a:t>
            </a:r>
            <a:r>
              <a:rPr lang="zh-TW" altLang="en-US" sz="2600" dirty="0"/>
              <a:t>。</a:t>
            </a:r>
            <a:endParaRPr lang="en-US" altLang="zh-TW" sz="2600" dirty="0" smtClean="0"/>
          </a:p>
          <a:p>
            <a:r>
              <a:rPr lang="zh-TW" altLang="en-US" sz="2600" dirty="0" smtClean="0"/>
              <a:t>概念圖包含橫向連結，可以讓學習者知道不同概念間的關係。</a:t>
            </a:r>
          </a:p>
          <a:p>
            <a:r>
              <a:rPr lang="zh-TW" altLang="en-US" sz="2600" dirty="0" smtClean="0"/>
              <a:t>概念圖包含例子，可以幫助學習者澄清概念的意義。</a:t>
            </a:r>
          </a:p>
          <a:p>
            <a:endParaRPr lang="zh-TW" altLang="en-US" sz="2600" dirty="0" smtClean="0"/>
          </a:p>
        </p:txBody>
      </p:sp>
      <p:sp>
        <p:nvSpPr>
          <p:cNvPr id="4" name="投影片編號版面配置區 3"/>
          <p:cNvSpPr>
            <a:spLocks noGrp="1"/>
          </p:cNvSpPr>
          <p:nvPr>
            <p:ph type="sldNum" sz="quarter" idx="12"/>
          </p:nvPr>
        </p:nvSpPr>
        <p:spPr/>
        <p:txBody>
          <a:bodyPr/>
          <a:lstStyle/>
          <a:p>
            <a:pPr>
              <a:defRPr/>
            </a:pPr>
            <a:fld id="{32B4602B-4338-4242-9CB3-F9CAF46F640D}" type="slidenum">
              <a:rPr lang="en-US" altLang="zh-TW" smtClean="0"/>
              <a:pPr>
                <a:defRPr/>
              </a:pPr>
              <a:t>6</a:t>
            </a:fld>
            <a:endParaRPr lang="en-US" altLang="zh-TW"/>
          </a:p>
        </p:txBody>
      </p:sp>
    </p:spTree>
  </p:cSld>
  <p:clrMapOvr>
    <a:masterClrMapping/>
  </p:clrMapOvr>
  <mc:AlternateContent xmlns:mc="http://schemas.openxmlformats.org/markup-compatibility/2006">
    <mc:Choice xmlns:p14="http://schemas.microsoft.com/office/powerpoint/2010/main" Requires="p14">
      <p:transition spd="slow" p14:dur="2000">
        <p:cut/>
      </p:transition>
    </mc:Choice>
    <mc:Fallback>
      <p:transition spd="slow">
        <p:cu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8467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8467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84675">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84675">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84675">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4675"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dirty="0" smtClean="0"/>
              <a:t>知識的定義</a:t>
            </a:r>
            <a:endParaRPr lang="zh-TW" altLang="en-US" dirty="0"/>
          </a:p>
        </p:txBody>
      </p:sp>
      <p:sp>
        <p:nvSpPr>
          <p:cNvPr id="4" name="投影片編號版面配置區 3"/>
          <p:cNvSpPr>
            <a:spLocks noGrp="1"/>
          </p:cNvSpPr>
          <p:nvPr>
            <p:ph type="sldNum" sz="quarter" idx="12"/>
          </p:nvPr>
        </p:nvSpPr>
        <p:spPr/>
        <p:txBody>
          <a:bodyPr/>
          <a:lstStyle/>
          <a:p>
            <a:pPr>
              <a:defRPr/>
            </a:pPr>
            <a:fld id="{D956E4A9-6072-45F8-AE77-155EB86D10BF}" type="slidenum">
              <a:rPr lang="en-US" altLang="zh-TW" smtClean="0"/>
              <a:pPr>
                <a:defRPr/>
              </a:pPr>
              <a:t>7</a:t>
            </a:fld>
            <a:endParaRPr lang="en-US" altLang="zh-TW"/>
          </a:p>
        </p:txBody>
      </p:sp>
      <p:pic>
        <p:nvPicPr>
          <p:cNvPr id="6" name="內容版面配置區 5"/>
          <p:cNvPicPr>
            <a:picLocks noGrp="1" noChangeAspect="1"/>
          </p:cNvPicPr>
          <p:nvPr>
            <p:ph idx="1"/>
          </p:nvPr>
        </p:nvPicPr>
        <p:blipFill>
          <a:blip r:embed="rId2"/>
          <a:stretch>
            <a:fillRect/>
          </a:stretch>
        </p:blipFill>
        <p:spPr>
          <a:xfrm>
            <a:off x="594783" y="1268413"/>
            <a:ext cx="7992533" cy="4495800"/>
          </a:xfrm>
          <a:prstGeom prst="rect">
            <a:avLst/>
          </a:prstGeom>
        </p:spPr>
      </p:pic>
    </p:spTree>
    <p:extLst>
      <p:ext uri="{BB962C8B-B14F-4D97-AF65-F5344CB8AC3E}">
        <p14:creationId xmlns:p14="http://schemas.microsoft.com/office/powerpoint/2010/main" val="444544816"/>
      </p:ext>
    </p:extLst>
  </p:cSld>
  <p:clrMapOvr>
    <a:masterClrMapping/>
  </p:clrMapOvr>
  <mc:AlternateContent xmlns:mc="http://schemas.openxmlformats.org/markup-compatibility/2006">
    <mc:Choice xmlns:p14="http://schemas.microsoft.com/office/powerpoint/2010/main" Requires="p14">
      <p:transition spd="slow" p14:dur="2000">
        <p:cut/>
      </p:transition>
    </mc:Choice>
    <mc:Fallback>
      <p:transition spd="slow">
        <p:cut/>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dirty="0" smtClean="0"/>
              <a:t>概念的定義</a:t>
            </a:r>
            <a:endParaRPr lang="zh-TW" altLang="en-US" dirty="0"/>
          </a:p>
        </p:txBody>
      </p:sp>
      <p:pic>
        <p:nvPicPr>
          <p:cNvPr id="5" name="內容版面配置區 4"/>
          <p:cNvPicPr>
            <a:picLocks noGrp="1" noChangeAspect="1"/>
          </p:cNvPicPr>
          <p:nvPr>
            <p:ph idx="1"/>
          </p:nvPr>
        </p:nvPicPr>
        <p:blipFill>
          <a:blip r:embed="rId2"/>
          <a:stretch>
            <a:fillRect/>
          </a:stretch>
        </p:blipFill>
        <p:spPr>
          <a:xfrm>
            <a:off x="594783" y="1268413"/>
            <a:ext cx="7992533" cy="4495800"/>
          </a:xfrm>
          <a:prstGeom prst="rect">
            <a:avLst/>
          </a:prstGeom>
        </p:spPr>
      </p:pic>
      <p:sp>
        <p:nvSpPr>
          <p:cNvPr id="4" name="投影片編號版面配置區 3"/>
          <p:cNvSpPr>
            <a:spLocks noGrp="1"/>
          </p:cNvSpPr>
          <p:nvPr>
            <p:ph type="sldNum" sz="quarter" idx="12"/>
          </p:nvPr>
        </p:nvSpPr>
        <p:spPr/>
        <p:txBody>
          <a:bodyPr/>
          <a:lstStyle/>
          <a:p>
            <a:pPr>
              <a:defRPr/>
            </a:pPr>
            <a:fld id="{D956E4A9-6072-45F8-AE77-155EB86D10BF}" type="slidenum">
              <a:rPr lang="en-US" altLang="zh-TW" smtClean="0"/>
              <a:pPr>
                <a:defRPr/>
              </a:pPr>
              <a:t>8</a:t>
            </a:fld>
            <a:endParaRPr lang="en-US" altLang="zh-TW"/>
          </a:p>
        </p:txBody>
      </p:sp>
    </p:spTree>
    <p:extLst>
      <p:ext uri="{BB962C8B-B14F-4D97-AF65-F5344CB8AC3E}">
        <p14:creationId xmlns:p14="http://schemas.microsoft.com/office/powerpoint/2010/main" val="4122697011"/>
      </p:ext>
    </p:extLst>
  </p:cSld>
  <p:clrMapOvr>
    <a:masterClrMapping/>
  </p:clrMapOvr>
  <mc:AlternateContent xmlns:mc="http://schemas.openxmlformats.org/markup-compatibility/2006">
    <mc:Choice xmlns:p14="http://schemas.microsoft.com/office/powerpoint/2010/main" Requires="p14">
      <p:transition spd="slow" p14:dur="2000">
        <p:cut/>
      </p:transition>
    </mc:Choice>
    <mc:Fallback>
      <p:transition spd="slow">
        <p:cut/>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標題 3"/>
          <p:cNvSpPr>
            <a:spLocks noGrp="1"/>
          </p:cNvSpPr>
          <p:nvPr>
            <p:ph type="title"/>
          </p:nvPr>
        </p:nvSpPr>
        <p:spPr/>
        <p:txBody>
          <a:bodyPr/>
          <a:lstStyle/>
          <a:p>
            <a:r>
              <a:rPr lang="zh-TW" altLang="en-US" dirty="0" smtClean="0"/>
              <a:t>水的三態概念圖</a:t>
            </a:r>
            <a:endParaRPr lang="zh-TW" altLang="en-US" dirty="0"/>
          </a:p>
        </p:txBody>
      </p:sp>
      <p:sp>
        <p:nvSpPr>
          <p:cNvPr id="2" name="投影片編號版面配置區 1"/>
          <p:cNvSpPr>
            <a:spLocks noGrp="1"/>
          </p:cNvSpPr>
          <p:nvPr>
            <p:ph type="sldNum" sz="quarter" idx="12"/>
          </p:nvPr>
        </p:nvSpPr>
        <p:spPr/>
        <p:txBody>
          <a:bodyPr/>
          <a:lstStyle/>
          <a:p>
            <a:pPr>
              <a:defRPr/>
            </a:pPr>
            <a:fld id="{877407DC-58CE-4F43-9895-E323A94D7FB8}" type="slidenum">
              <a:rPr lang="zh-TW" altLang="en-US" smtClean="0"/>
              <a:pPr>
                <a:defRPr/>
              </a:pPr>
              <a:t>9</a:t>
            </a:fld>
            <a:endParaRPr lang="zh-TW" altLang="en-US"/>
          </a:p>
        </p:txBody>
      </p:sp>
      <p:pic>
        <p:nvPicPr>
          <p:cNvPr id="38914" name="Picture 2"/>
          <p:cNvPicPr>
            <a:picLocks noChangeAspect="1" noChangeArrowheads="1"/>
          </p:cNvPicPr>
          <p:nvPr/>
        </p:nvPicPr>
        <p:blipFill>
          <a:blip r:embed="rId2"/>
          <a:srcRect/>
          <a:stretch>
            <a:fillRect/>
          </a:stretch>
        </p:blipFill>
        <p:spPr bwMode="auto">
          <a:xfrm>
            <a:off x="3286116" y="1000108"/>
            <a:ext cx="5429288" cy="5281664"/>
          </a:xfrm>
          <a:prstGeom prst="rect">
            <a:avLst/>
          </a:prstGeom>
          <a:noFill/>
          <a:ln w="9525">
            <a:noFill/>
            <a:miter lim="800000"/>
            <a:headEnd/>
            <a:tailEnd/>
          </a:ln>
          <a:effectLst/>
        </p:spPr>
      </p:pic>
      <p:sp>
        <p:nvSpPr>
          <p:cNvPr id="7" name="文字方塊 6"/>
          <p:cNvSpPr txBox="1"/>
          <p:nvPr/>
        </p:nvSpPr>
        <p:spPr>
          <a:xfrm>
            <a:off x="214282" y="2500306"/>
            <a:ext cx="2500330" cy="1938992"/>
          </a:xfrm>
          <a:prstGeom prst="rect">
            <a:avLst/>
          </a:prstGeom>
          <a:solidFill>
            <a:srgbClr val="FFFF00"/>
          </a:solidFill>
        </p:spPr>
        <p:txBody>
          <a:bodyPr wrap="square" rtlCol="0">
            <a:spAutoFit/>
          </a:bodyPr>
          <a:lstStyle/>
          <a:p>
            <a:pPr algn="just"/>
            <a:r>
              <a:rPr lang="zh-TW" altLang="en-US" sz="2400" b="1" dirty="0" smtClean="0">
                <a:solidFill>
                  <a:srgbClr val="FF0000"/>
                </a:solidFill>
              </a:rPr>
              <a:t>水是由分子所組成，而分子受熱後會移動，分子的移動決定水狀態的不同。</a:t>
            </a:r>
            <a:endParaRPr lang="zh-TW" altLang="en-US" sz="2400" b="1" dirty="0">
              <a:solidFill>
                <a:srgbClr val="FF0000"/>
              </a:solidFill>
            </a:endParaRPr>
          </a:p>
        </p:txBody>
      </p:sp>
      <p:sp>
        <p:nvSpPr>
          <p:cNvPr id="3" name="文字方塊 2"/>
          <p:cNvSpPr txBox="1"/>
          <p:nvPr/>
        </p:nvSpPr>
        <p:spPr>
          <a:xfrm>
            <a:off x="323529" y="5013176"/>
            <a:ext cx="2232248" cy="1200329"/>
          </a:xfrm>
          <a:prstGeom prst="rect">
            <a:avLst/>
          </a:prstGeom>
          <a:noFill/>
        </p:spPr>
        <p:txBody>
          <a:bodyPr wrap="square" rtlCol="0">
            <a:spAutoFit/>
          </a:bodyPr>
          <a:lstStyle/>
          <a:p>
            <a:r>
              <a:rPr lang="en-US" altLang="zh-TW" dirty="0">
                <a:hlinkClick r:id="rId3"/>
              </a:rPr>
              <a:t>http://www.coexploration.org/howsthewater/html/overviewwater.html</a:t>
            </a:r>
            <a:endParaRPr lang="zh-TW" altLang="en-US" dirty="0"/>
          </a:p>
        </p:txBody>
      </p:sp>
    </p:spTree>
  </p:cSld>
  <p:clrMapOvr>
    <a:masterClrMapping/>
  </p:clrMapOvr>
  <mc:AlternateContent xmlns:mc="http://schemas.openxmlformats.org/markup-compatibility/2006">
    <mc:Choice xmlns:p14="http://schemas.microsoft.com/office/powerpoint/2010/main" Requires="p14">
      <p:transition spd="slow" p14:dur="2000">
        <p:cut/>
      </p:transition>
    </mc:Choice>
    <mc:Fallback>
      <p:transition spd="slow">
        <p:cu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ox(in)">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38914"/>
                                        </p:tgtEl>
                                        <p:attrNameLst>
                                          <p:attrName>style.visibility</p:attrName>
                                        </p:attrNameLst>
                                      </p:cBhvr>
                                      <p:to>
                                        <p:strVal val="visible"/>
                                      </p:to>
                                    </p:set>
                                    <p:anim calcmode="lin" valueType="num">
                                      <p:cBhvr additive="base">
                                        <p:cTn id="12" dur="500" fill="hold"/>
                                        <p:tgtEl>
                                          <p:spTgt spid="38914"/>
                                        </p:tgtEl>
                                        <p:attrNameLst>
                                          <p:attrName>ppt_x</p:attrName>
                                        </p:attrNameLst>
                                      </p:cBhvr>
                                      <p:tavLst>
                                        <p:tav tm="0">
                                          <p:val>
                                            <p:strVal val="#ppt_x"/>
                                          </p:val>
                                        </p:tav>
                                        <p:tav tm="100000">
                                          <p:val>
                                            <p:strVal val="#ppt_x"/>
                                          </p:val>
                                        </p:tav>
                                      </p:tavLst>
                                    </p:anim>
                                    <p:anim calcmode="lin" valueType="num">
                                      <p:cBhvr additive="base">
                                        <p:cTn id="13" dur="500" fill="hold"/>
                                        <p:tgtEl>
                                          <p:spTgt spid="3891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theme/theme1.xml><?xml version="1.0" encoding="utf-8"?>
<a:theme xmlns:a="http://schemas.openxmlformats.org/drawingml/2006/main" name="教學目標">
  <a:themeElements>
    <a:clrScheme name="Skm 5">
      <a:dk1>
        <a:srgbClr val="463416"/>
      </a:dk1>
      <a:lt1>
        <a:srgbClr val="FFFFFF"/>
      </a:lt1>
      <a:dk2>
        <a:srgbClr val="003399"/>
      </a:dk2>
      <a:lt2>
        <a:srgbClr val="E3E3FF"/>
      </a:lt2>
      <a:accent1>
        <a:srgbClr val="3399FF"/>
      </a:accent1>
      <a:accent2>
        <a:srgbClr val="33CCCC"/>
      </a:accent2>
      <a:accent3>
        <a:srgbClr val="AAADCA"/>
      </a:accent3>
      <a:accent4>
        <a:srgbClr val="DADADA"/>
      </a:accent4>
      <a:accent5>
        <a:srgbClr val="ADCAFF"/>
      </a:accent5>
      <a:accent6>
        <a:srgbClr val="2DB9B9"/>
      </a:accent6>
      <a:hlink>
        <a:srgbClr val="00FFCC"/>
      </a:hlink>
      <a:folHlink>
        <a:srgbClr val="808000"/>
      </a:folHlink>
    </a:clrScheme>
    <a:fontScheme name="Skm">
      <a:majorFont>
        <a:latin typeface="Arial"/>
        <a:ea typeface="標楷體"/>
        <a:cs typeface=""/>
      </a:majorFont>
      <a:minorFont>
        <a:latin typeface="Arial"/>
        <a:ea typeface="標楷體"/>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Skm 1">
        <a:dk1>
          <a:srgbClr val="4C3A1C"/>
        </a:dk1>
        <a:lt1>
          <a:srgbClr val="FFFFFF"/>
        </a:lt1>
        <a:dk2>
          <a:srgbClr val="993300"/>
        </a:dk2>
        <a:lt2>
          <a:srgbClr val="CCAA00"/>
        </a:lt2>
        <a:accent1>
          <a:srgbClr val="FF3300"/>
        </a:accent1>
        <a:accent2>
          <a:srgbClr val="9E6600"/>
        </a:accent2>
        <a:accent3>
          <a:srgbClr val="CAADAA"/>
        </a:accent3>
        <a:accent4>
          <a:srgbClr val="DADADA"/>
        </a:accent4>
        <a:accent5>
          <a:srgbClr val="FFADAA"/>
        </a:accent5>
        <a:accent6>
          <a:srgbClr val="8F5C00"/>
        </a:accent6>
        <a:hlink>
          <a:srgbClr val="FFCC00"/>
        </a:hlink>
        <a:folHlink>
          <a:srgbClr val="F7DC97"/>
        </a:folHlink>
      </a:clrScheme>
      <a:clrMap bg1="dk2" tx1="lt1" bg2="dk1" tx2="lt2" accent1="accent1" accent2="accent2" accent3="accent3" accent4="accent4" accent5="accent5" accent6="accent6" hlink="hlink" folHlink="folHlink"/>
    </a:extraClrScheme>
    <a:extraClrScheme>
      <a:clrScheme name="Skm 2">
        <a:dk1>
          <a:srgbClr val="3D0058"/>
        </a:dk1>
        <a:lt1>
          <a:srgbClr val="FFFFFF"/>
        </a:lt1>
        <a:dk2>
          <a:srgbClr val="9188B0"/>
        </a:dk2>
        <a:lt2>
          <a:srgbClr val="DDE0DC"/>
        </a:lt2>
        <a:accent1>
          <a:srgbClr val="FFCC00"/>
        </a:accent1>
        <a:accent2>
          <a:srgbClr val="4C3D78"/>
        </a:accent2>
        <a:accent3>
          <a:srgbClr val="C7C3D4"/>
        </a:accent3>
        <a:accent4>
          <a:srgbClr val="DADADA"/>
        </a:accent4>
        <a:accent5>
          <a:srgbClr val="FFE2AA"/>
        </a:accent5>
        <a:accent6>
          <a:srgbClr val="44366C"/>
        </a:accent6>
        <a:hlink>
          <a:srgbClr val="743D78"/>
        </a:hlink>
        <a:folHlink>
          <a:srgbClr val="CC9900"/>
        </a:folHlink>
      </a:clrScheme>
      <a:clrMap bg1="dk2" tx1="lt1" bg2="dk1" tx2="lt2" accent1="accent1" accent2="accent2" accent3="accent3" accent4="accent4" accent5="accent5" accent6="accent6" hlink="hlink" folHlink="folHlink"/>
    </a:extraClrScheme>
    <a:extraClrScheme>
      <a:clrScheme name="Skm 3">
        <a:dk1>
          <a:srgbClr val="10104C"/>
        </a:dk1>
        <a:lt1>
          <a:srgbClr val="FFFFFF"/>
        </a:lt1>
        <a:dk2>
          <a:srgbClr val="003366"/>
        </a:dk2>
        <a:lt2>
          <a:srgbClr val="C6CCD4"/>
        </a:lt2>
        <a:accent1>
          <a:srgbClr val="33CCFF"/>
        </a:accent1>
        <a:accent2>
          <a:srgbClr val="5B5B8D"/>
        </a:accent2>
        <a:accent3>
          <a:srgbClr val="AAADB8"/>
        </a:accent3>
        <a:accent4>
          <a:srgbClr val="DADADA"/>
        </a:accent4>
        <a:accent5>
          <a:srgbClr val="ADE2FF"/>
        </a:accent5>
        <a:accent6>
          <a:srgbClr val="52527F"/>
        </a:accent6>
        <a:hlink>
          <a:srgbClr val="4529AB"/>
        </a:hlink>
        <a:folHlink>
          <a:srgbClr val="00CC99"/>
        </a:folHlink>
      </a:clrScheme>
      <a:clrMap bg1="dk2" tx1="lt1" bg2="dk1" tx2="lt2" accent1="accent1" accent2="accent2" accent3="accent3" accent4="accent4" accent5="accent5" accent6="accent6" hlink="hlink" folHlink="folHlink"/>
    </a:extraClrScheme>
    <a:extraClrScheme>
      <a:clrScheme name="Skm 4">
        <a:dk1>
          <a:srgbClr val="B0C8CA"/>
        </a:dk1>
        <a:lt1>
          <a:srgbClr val="FFFFFF"/>
        </a:lt1>
        <a:dk2>
          <a:srgbClr val="000099"/>
        </a:dk2>
        <a:lt2>
          <a:srgbClr val="FFFFFF"/>
        </a:lt2>
        <a:accent1>
          <a:srgbClr val="89C4FF"/>
        </a:accent1>
        <a:accent2>
          <a:srgbClr val="00008C"/>
        </a:accent2>
        <a:accent3>
          <a:srgbClr val="AAAACA"/>
        </a:accent3>
        <a:accent4>
          <a:srgbClr val="DADADA"/>
        </a:accent4>
        <a:accent5>
          <a:srgbClr val="C4DEFF"/>
        </a:accent5>
        <a:accent6>
          <a:srgbClr val="00007E"/>
        </a:accent6>
        <a:hlink>
          <a:srgbClr val="6666FF"/>
        </a:hlink>
        <a:folHlink>
          <a:srgbClr val="C0C0C0"/>
        </a:folHlink>
      </a:clrScheme>
      <a:clrMap bg1="dk2" tx1="lt1" bg2="dk1" tx2="lt2" accent1="accent1" accent2="accent2" accent3="accent3" accent4="accent4" accent5="accent5" accent6="accent6" hlink="hlink" folHlink="folHlink"/>
    </a:extraClrScheme>
    <a:extraClrScheme>
      <a:clrScheme name="Skm 5">
        <a:dk1>
          <a:srgbClr val="463416"/>
        </a:dk1>
        <a:lt1>
          <a:srgbClr val="FFFFFF"/>
        </a:lt1>
        <a:dk2>
          <a:srgbClr val="003399"/>
        </a:dk2>
        <a:lt2>
          <a:srgbClr val="E3E3FF"/>
        </a:lt2>
        <a:accent1>
          <a:srgbClr val="3399FF"/>
        </a:accent1>
        <a:accent2>
          <a:srgbClr val="33CCCC"/>
        </a:accent2>
        <a:accent3>
          <a:srgbClr val="AAADCA"/>
        </a:accent3>
        <a:accent4>
          <a:srgbClr val="DADADA"/>
        </a:accent4>
        <a:accent5>
          <a:srgbClr val="ADCAFF"/>
        </a:accent5>
        <a:accent6>
          <a:srgbClr val="2DB9B9"/>
        </a:accent6>
        <a:hlink>
          <a:srgbClr val="00FFCC"/>
        </a:hlink>
        <a:folHlink>
          <a:srgbClr val="808000"/>
        </a:folHlink>
      </a:clrScheme>
      <a:clrMap bg1="dk2" tx1="lt1" bg2="dk1" tx2="lt2" accent1="accent1" accent2="accent2" accent3="accent3" accent4="accent4" accent5="accent5" accent6="accent6" hlink="hlink" folHlink="folHlink"/>
    </a:extraClrScheme>
    <a:extraClrScheme>
      <a:clrScheme name="Skm 6">
        <a:dk1>
          <a:srgbClr val="809296"/>
        </a:dk1>
        <a:lt1>
          <a:srgbClr val="FFFFFF"/>
        </a:lt1>
        <a:dk2>
          <a:srgbClr val="6699FF"/>
        </a:dk2>
        <a:lt2>
          <a:srgbClr val="B3EDFF"/>
        </a:lt2>
        <a:accent1>
          <a:srgbClr val="FF9933"/>
        </a:accent1>
        <a:accent2>
          <a:srgbClr val="FFAA99"/>
        </a:accent2>
        <a:accent3>
          <a:srgbClr val="B8CAFF"/>
        </a:accent3>
        <a:accent4>
          <a:srgbClr val="DADADA"/>
        </a:accent4>
        <a:accent5>
          <a:srgbClr val="FFCAAD"/>
        </a:accent5>
        <a:accent6>
          <a:srgbClr val="E79A8A"/>
        </a:accent6>
        <a:hlink>
          <a:srgbClr val="FFCFAB"/>
        </a:hlink>
        <a:folHlink>
          <a:srgbClr val="CC9900"/>
        </a:folHlink>
      </a:clrScheme>
      <a:clrMap bg1="dk2" tx1="lt1" bg2="dk1" tx2="lt2" accent1="accent1" accent2="accent2" accent3="accent3" accent4="accent4" accent5="accent5" accent6="accent6" hlink="hlink" folHlink="folHlink"/>
    </a:extraClrScheme>
    <a:extraClrScheme>
      <a:clrScheme name="Skm 7">
        <a:dk1>
          <a:srgbClr val="006666"/>
        </a:dk1>
        <a:lt1>
          <a:srgbClr val="FFFFFF"/>
        </a:lt1>
        <a:dk2>
          <a:srgbClr val="85D1E3"/>
        </a:dk2>
        <a:lt2>
          <a:srgbClr val="CCFFFF"/>
        </a:lt2>
        <a:accent1>
          <a:srgbClr val="FFCC00"/>
        </a:accent1>
        <a:accent2>
          <a:srgbClr val="00CC99"/>
        </a:accent2>
        <a:accent3>
          <a:srgbClr val="C2E5EF"/>
        </a:accent3>
        <a:accent4>
          <a:srgbClr val="DADADA"/>
        </a:accent4>
        <a:accent5>
          <a:srgbClr val="FFE2AA"/>
        </a:accent5>
        <a:accent6>
          <a:srgbClr val="00B98A"/>
        </a:accent6>
        <a:hlink>
          <a:srgbClr val="0099FF"/>
        </a:hlink>
        <a:folHlink>
          <a:srgbClr val="6600CC"/>
        </a:folHlink>
      </a:clrScheme>
      <a:clrMap bg1="dk2" tx1="lt1" bg2="dk1" tx2="lt2" accent1="accent1" accent2="accent2" accent3="accent3" accent4="accent4" accent5="accent5" accent6="accent6" hlink="hlink" folHlink="folHlink"/>
    </a:extraClrScheme>
    <a:extraClrScheme>
      <a:clrScheme name="Skm 8">
        <a:dk1>
          <a:srgbClr val="404B3D"/>
        </a:dk1>
        <a:lt1>
          <a:srgbClr val="FFFFFF"/>
        </a:lt1>
        <a:dk2>
          <a:srgbClr val="A7A491"/>
        </a:dk2>
        <a:lt2>
          <a:srgbClr val="CCD0CA"/>
        </a:lt2>
        <a:accent1>
          <a:srgbClr val="33CCCC"/>
        </a:accent1>
        <a:accent2>
          <a:srgbClr val="004E4C"/>
        </a:accent2>
        <a:accent3>
          <a:srgbClr val="D0CFC7"/>
        </a:accent3>
        <a:accent4>
          <a:srgbClr val="DADADA"/>
        </a:accent4>
        <a:accent5>
          <a:srgbClr val="ADE2E2"/>
        </a:accent5>
        <a:accent6>
          <a:srgbClr val="004644"/>
        </a:accent6>
        <a:hlink>
          <a:srgbClr val="477781"/>
        </a:hlink>
        <a:folHlink>
          <a:srgbClr val="85CC74"/>
        </a:folHlink>
      </a:clrScheme>
      <a:clrMap bg1="dk2" tx1="lt1" bg2="dk1" tx2="lt2" accent1="accent1" accent2="accent2" accent3="accent3" accent4="accent4" accent5="accent5" accent6="accent6" hlink="hlink" folHlink="folHlink"/>
    </a:extraClrScheme>
    <a:extraClrScheme>
      <a:clrScheme name="Skm 9">
        <a:dk1>
          <a:srgbClr val="000000"/>
        </a:dk1>
        <a:lt1>
          <a:srgbClr val="FFFFFF"/>
        </a:lt1>
        <a:dk2>
          <a:srgbClr val="FFFFAF"/>
        </a:dk2>
        <a:lt2>
          <a:srgbClr val="676597"/>
        </a:lt2>
        <a:accent1>
          <a:srgbClr val="66CCFF"/>
        </a:accent1>
        <a:accent2>
          <a:srgbClr val="CCECFF"/>
        </a:accent2>
        <a:accent3>
          <a:srgbClr val="FFFFFF"/>
        </a:accent3>
        <a:accent4>
          <a:srgbClr val="000000"/>
        </a:accent4>
        <a:accent5>
          <a:srgbClr val="B8E2FF"/>
        </a:accent5>
        <a:accent6>
          <a:srgbClr val="B9D6E7"/>
        </a:accent6>
        <a:hlink>
          <a:srgbClr val="6600CC"/>
        </a:hlink>
        <a:folHlink>
          <a:srgbClr val="008080"/>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佈景主題">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教學目標</Template>
  <TotalTime>2711</TotalTime>
  <Words>1795</Words>
  <Application>Microsoft Office PowerPoint</Application>
  <PresentationFormat>如螢幕大小 (4:3)</PresentationFormat>
  <Paragraphs>174</Paragraphs>
  <Slides>31</Slides>
  <Notes>1</Notes>
  <HiddenSlides>0</HiddenSlides>
  <MMClips>0</MMClips>
  <ScaleCrop>false</ScaleCrop>
  <HeadingPairs>
    <vt:vector size="8" baseType="variant">
      <vt:variant>
        <vt:lpstr>使用字型</vt:lpstr>
      </vt:variant>
      <vt:variant>
        <vt:i4>7</vt:i4>
      </vt:variant>
      <vt:variant>
        <vt:lpstr>佈景主題</vt:lpstr>
      </vt:variant>
      <vt:variant>
        <vt:i4>1</vt:i4>
      </vt:variant>
      <vt:variant>
        <vt:lpstr>內嵌 OLE 伺服程式</vt:lpstr>
      </vt:variant>
      <vt:variant>
        <vt:i4>1</vt:i4>
      </vt:variant>
      <vt:variant>
        <vt:lpstr>投影片標題</vt:lpstr>
      </vt:variant>
      <vt:variant>
        <vt:i4>31</vt:i4>
      </vt:variant>
    </vt:vector>
  </HeadingPairs>
  <TitlesOfParts>
    <vt:vector size="40" baseType="lpstr">
      <vt:lpstr>新細明體</vt:lpstr>
      <vt:lpstr>標楷體</vt:lpstr>
      <vt:lpstr>Arial</vt:lpstr>
      <vt:lpstr>Calibri</vt:lpstr>
      <vt:lpstr>Symbol</vt:lpstr>
      <vt:lpstr>Times New Roman</vt:lpstr>
      <vt:lpstr>Wingdings</vt:lpstr>
      <vt:lpstr>教學目標</vt:lpstr>
      <vt:lpstr>簡報</vt:lpstr>
      <vt:lpstr> 應用概念圖於聖經之研讀與分享  Using Concept Map for the Bible Study: Reading &amp; Sharing  李國光弟兄 https://www.leegwoguang.site</vt:lpstr>
      <vt:lpstr>概念構圖（concept mapping）</vt:lpstr>
      <vt:lpstr>概念與命題</vt:lpstr>
      <vt:lpstr>神給亞當的概念能力</vt:lpstr>
      <vt:lpstr>概念與命題</vt:lpstr>
      <vt:lpstr>概念構圖（concept mapping）</vt:lpstr>
      <vt:lpstr>知識的定義</vt:lpstr>
      <vt:lpstr>概念的定義</vt:lpstr>
      <vt:lpstr>水的三態概念圖</vt:lpstr>
      <vt:lpstr>印度豹概念圖</vt:lpstr>
      <vt:lpstr>如何製作概念圖</vt:lpstr>
      <vt:lpstr>如何製作概念圖</vt:lpstr>
      <vt:lpstr>如何製作概念圖</vt:lpstr>
      <vt:lpstr>如何製作概念圖</vt:lpstr>
      <vt:lpstr>如何製作概念圖</vt:lpstr>
      <vt:lpstr>如何製作概念圖</vt:lpstr>
      <vt:lpstr>如何製作概念圖</vt:lpstr>
      <vt:lpstr>如何製作概念圖</vt:lpstr>
      <vt:lpstr>如何製作概念圖</vt:lpstr>
      <vt:lpstr>概念構圖軟體工具</vt:lpstr>
      <vt:lpstr>柏拉圖對知識的定義</vt:lpstr>
      <vt:lpstr>分享平台：https://www.leegwoguang.site</vt:lpstr>
      <vt:lpstr>分享平台：Facebook</vt:lpstr>
      <vt:lpstr>分享平台：Facebook</vt:lpstr>
      <vt:lpstr>小排聚會：讀「啟示錄」</vt:lpstr>
      <vt:lpstr>小排聚會：讀「啟示錄」</vt:lpstr>
      <vt:lpstr>禱告聚會：讀「牧養材料」</vt:lpstr>
      <vt:lpstr>禱告聚會：讀「牧養材料」</vt:lpstr>
      <vt:lpstr>每日信息供應：讀「生命的認識」</vt:lpstr>
      <vt:lpstr>每日信息供應：讀「生命的認識」</vt:lpstr>
      <vt:lpstr>2011見證：人生的意義與目的</vt:lpstr>
    </vt:vector>
  </TitlesOfParts>
  <Company>Your Company Name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概念構圖（concept mapping）</dc:title>
  <dc:creator>Your User Name</dc:creator>
  <cp:lastModifiedBy>李國光</cp:lastModifiedBy>
  <cp:revision>89</cp:revision>
  <dcterms:created xsi:type="dcterms:W3CDTF">2010-07-13T14:59:32Z</dcterms:created>
  <dcterms:modified xsi:type="dcterms:W3CDTF">2021-01-28T01:00:05Z</dcterms:modified>
</cp:coreProperties>
</file>